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6" r:id="rId2"/>
    <p:sldId id="267" r:id="rId3"/>
    <p:sldId id="298" r:id="rId4"/>
    <p:sldId id="299" r:id="rId5"/>
    <p:sldId id="300" r:id="rId6"/>
    <p:sldId id="301" r:id="rId7"/>
    <p:sldId id="310" r:id="rId8"/>
    <p:sldId id="311" r:id="rId9"/>
    <p:sldId id="312" r:id="rId10"/>
    <p:sldId id="313" r:id="rId11"/>
    <p:sldId id="322" r:id="rId12"/>
    <p:sldId id="324" r:id="rId13"/>
    <p:sldId id="325" r:id="rId14"/>
    <p:sldId id="326" r:id="rId15"/>
    <p:sldId id="327" r:id="rId16"/>
  </p:sldIdLst>
  <p:sldSz cx="12192000" cy="6858000"/>
  <p:notesSz cx="6858000" cy="9144000"/>
  <p:custDataLst>
    <p:tags r:id="rId18"/>
  </p:custDataLst>
  <p:defaultText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415" userDrawn="1">
          <p15:clr>
            <a:srgbClr val="A4A3A4"/>
          </p15:clr>
        </p15:guide>
        <p15:guide id="4" pos="7219" userDrawn="1">
          <p15:clr>
            <a:srgbClr val="A4A3A4"/>
          </p15:clr>
        </p15:guide>
        <p15:guide id="5" orient="horz" pos="37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202"/>
    <a:srgbClr val="0B285A"/>
    <a:srgbClr val="D6AB75"/>
    <a:srgbClr val="FFFFFF"/>
    <a:srgbClr val="C00000"/>
    <a:srgbClr val="FAFAFA"/>
    <a:srgbClr val="FBFBFB"/>
    <a:srgbClr val="404040"/>
    <a:srgbClr val="26262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2043" autoAdjust="0"/>
  </p:normalViewPr>
  <p:slideViewPr>
    <p:cSldViewPr snapToGrid="0">
      <p:cViewPr varScale="1">
        <p:scale>
          <a:sx n="67" d="100"/>
          <a:sy n="67" d="100"/>
        </p:scale>
        <p:origin x="568" y="52"/>
      </p:cViewPr>
      <p:guideLst>
        <p:guide orient="horz" pos="2137"/>
        <p:guide pos="3840"/>
        <p:guide pos="415"/>
        <p:guide pos="7219"/>
        <p:guide orient="horz" pos="377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CBD3C-1203-4F76-A284-E462FBD196B3}" type="datetimeFigureOut">
              <a:rPr lang="zh-CN" altLang="en-US" smtClean="0"/>
              <a:pPr/>
              <a:t>2022/3/28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E1C1D-D923-4C54-B893-9C7035A2C715}" type="slidenum">
              <a:rPr lang="zh-CN" altLang="en-US" smtClean="0"/>
              <a:pPr/>
              <a:t>‹#›</a:t>
            </a:fld>
            <a:endParaRPr lang="zh-CN" altLang="en-US"/>
          </a:p>
        </p:txBody>
      </p:sp>
    </p:spTree>
    <p:extLst>
      <p:ext uri="{BB962C8B-B14F-4D97-AF65-F5344CB8AC3E}">
        <p14:creationId xmlns:p14="http://schemas.microsoft.com/office/powerpoint/2010/main" val="1910181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F1E1C1D-D923-4C54-B893-9C7035A2C715}" type="slidenum">
              <a:rPr lang="zh-CN" altLang="en-US" smtClean="0"/>
              <a:pPr/>
              <a:t>1</a:t>
            </a:fld>
            <a:endParaRPr lang="zh-CN" altLang="en-US"/>
          </a:p>
        </p:txBody>
      </p:sp>
    </p:spTree>
    <p:extLst>
      <p:ext uri="{BB962C8B-B14F-4D97-AF65-F5344CB8AC3E}">
        <p14:creationId xmlns:p14="http://schemas.microsoft.com/office/powerpoint/2010/main" val="191985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62" name="幻灯片图像占位符 1"/>
          <p:cNvSpPr>
            <a:spLocks noGrp="1" noRot="1" noChangeAspect="1" noChangeArrowheads="1"/>
          </p:cNvSpPr>
          <p:nvPr>
            <p:ph type="sldImg" idx="4294967295"/>
          </p:nvPr>
        </p:nvSpPr>
        <p:spPr>
          <a:xfrm>
            <a:off x="4591050" y="4549775"/>
            <a:ext cx="1311275" cy="738188"/>
          </a:xfrm>
          <a:ln/>
        </p:spPr>
      </p:sp>
      <p:sp>
        <p:nvSpPr>
          <p:cNvPr id="296963" name="备注占位符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zh-CN" altLang="en-US"/>
              <a:t>使用方法：</a:t>
            </a:r>
            <a:br>
              <a:rPr lang="zh-CN" altLang="en-US"/>
            </a:br>
            <a:r>
              <a:rPr lang="en-US"/>
              <a:t>【</a:t>
            </a:r>
            <a:r>
              <a:rPr lang="zh-CN" altLang="en-US"/>
              <a:t>更改文字</a:t>
            </a:r>
            <a:r>
              <a:rPr lang="en-US"/>
              <a:t>】</a:t>
            </a:r>
            <a:r>
              <a:rPr lang="zh-CN" altLang="en-US"/>
              <a:t>：将标题框及正文框中的文字可直接改为您所需文字</a:t>
            </a:r>
            <a:br>
              <a:rPr lang="zh-CN" altLang="en-US"/>
            </a:br>
            <a:r>
              <a:rPr lang="en-US"/>
              <a:t>【</a:t>
            </a:r>
            <a:r>
              <a:rPr lang="zh-CN" altLang="en-US"/>
              <a:t>更改图片</a:t>
            </a:r>
            <a:r>
              <a:rPr lang="en-US"/>
              <a:t>】</a:t>
            </a:r>
            <a:r>
              <a:rPr lang="zh-CN" altLang="en-US"/>
              <a:t>：点中图片</a:t>
            </a:r>
            <a:r>
              <a:rPr lang="en-US"/>
              <a:t>》</a:t>
            </a:r>
            <a:r>
              <a:rPr lang="zh-CN" altLang="en-US"/>
              <a:t>绘图工具</a:t>
            </a:r>
            <a:r>
              <a:rPr lang="en-US"/>
              <a:t>》</a:t>
            </a:r>
            <a:r>
              <a:rPr lang="zh-CN" altLang="en-US"/>
              <a:t>格式</a:t>
            </a:r>
            <a:r>
              <a:rPr lang="en-US"/>
              <a:t>》</a:t>
            </a:r>
            <a:r>
              <a:rPr lang="zh-CN" altLang="en-US"/>
              <a:t>填充</a:t>
            </a:r>
            <a:r>
              <a:rPr lang="en-US"/>
              <a:t>》</a:t>
            </a:r>
            <a:r>
              <a:rPr lang="zh-CN" altLang="en-US"/>
              <a:t>图片</a:t>
            </a:r>
            <a:r>
              <a:rPr lang="en-US"/>
              <a:t>》</a:t>
            </a:r>
            <a:r>
              <a:rPr lang="zh-CN" altLang="en-US"/>
              <a:t>选择您需要展示的图片</a:t>
            </a:r>
            <a:br>
              <a:rPr lang="zh-CN" altLang="en-US"/>
            </a:br>
            <a:r>
              <a:rPr lang="en-US"/>
              <a:t>【</a:t>
            </a:r>
            <a:r>
              <a:rPr lang="zh-CN" altLang="en-US"/>
              <a:t>增加减少图片</a:t>
            </a:r>
            <a:r>
              <a:rPr lang="en-US"/>
              <a:t>】</a:t>
            </a:r>
            <a:r>
              <a:rPr lang="zh-CN" altLang="en-US"/>
              <a:t>：直接复制粘贴图片来增加图片数，复制后更改方法见</a:t>
            </a:r>
            <a:r>
              <a:rPr lang="en-US"/>
              <a:t>【</a:t>
            </a:r>
            <a:r>
              <a:rPr lang="zh-CN" altLang="en-US"/>
              <a:t>更改图片</a:t>
            </a:r>
            <a:r>
              <a:rPr lang="en-US"/>
              <a:t>】</a:t>
            </a:r>
            <a:br>
              <a:rPr lang="zh-CN" altLang="en-US"/>
            </a:br>
            <a:r>
              <a:rPr lang="en-US"/>
              <a:t>【</a:t>
            </a:r>
            <a:r>
              <a:rPr lang="zh-CN" altLang="en-US"/>
              <a:t>更改图片色彩</a:t>
            </a:r>
            <a:r>
              <a:rPr lang="en-US"/>
              <a:t>】</a:t>
            </a:r>
            <a:r>
              <a:rPr lang="zh-CN" altLang="en-US"/>
              <a:t>：点中图片</a:t>
            </a:r>
            <a:r>
              <a:rPr lang="en-US"/>
              <a:t>》</a:t>
            </a:r>
            <a:r>
              <a:rPr lang="zh-CN" altLang="en-US"/>
              <a:t>图片工具</a:t>
            </a:r>
            <a:r>
              <a:rPr lang="en-US"/>
              <a:t>》</a:t>
            </a:r>
            <a:r>
              <a:rPr lang="zh-CN" altLang="en-US"/>
              <a:t>格式</a:t>
            </a:r>
            <a:r>
              <a:rPr lang="en-US"/>
              <a:t>》</a:t>
            </a:r>
            <a:r>
              <a:rPr lang="zh-CN" altLang="en-US"/>
              <a:t>色彩（重新着色）</a:t>
            </a:r>
            <a:r>
              <a:rPr lang="en-US"/>
              <a:t>》</a:t>
            </a:r>
            <a:r>
              <a:rPr lang="zh-CN" altLang="en-US"/>
              <a:t>选择您喜欢的色彩</a:t>
            </a:r>
            <a:br>
              <a:rPr lang="zh-CN" altLang="en-US"/>
            </a:br>
            <a:r>
              <a:rPr lang="zh-CN" altLang="en-US"/>
              <a:t>下载更多模板、视频教程：</a:t>
            </a:r>
            <a:r>
              <a:rPr lang="en-US"/>
              <a:t>http://www.mysoeasy.com</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A44944FB-34EB-4FCF-AC13-2C7D9D324AD7}" type="datetimeFigureOut">
              <a:rPr lang="zh-CN" altLang="en-US" smtClean="0"/>
              <a:pPr/>
              <a:t>2022/3/28</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7B82449C-4A89-4646-AD13-13B01510BE71}" type="slidenum">
              <a:rPr lang="zh-CN" altLang="en-US" smtClean="0"/>
              <a:pPr/>
              <a:t>‹#›</a:t>
            </a:fld>
            <a:endParaRPr lang="zh-CN" altLang="en-US"/>
          </a:p>
        </p:txBody>
      </p:sp>
    </p:spTree>
    <p:extLst>
      <p:ext uri="{BB962C8B-B14F-4D97-AF65-F5344CB8AC3E}">
        <p14:creationId xmlns:p14="http://schemas.microsoft.com/office/powerpoint/2010/main" val="122608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A44944FB-34EB-4FCF-AC13-2C7D9D324AD7}" type="datetimeFigureOut">
              <a:rPr lang="zh-CN" altLang="en-US" smtClean="0"/>
              <a:pPr/>
              <a:t>2022/3/28</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7B82449C-4A89-4646-AD13-13B01510BE71}" type="slidenum">
              <a:rPr lang="zh-CN" altLang="en-US" smtClean="0"/>
              <a:pPr/>
              <a:t>‹#›</a:t>
            </a:fld>
            <a:endParaRPr lang="zh-CN" altLang="en-US"/>
          </a:p>
        </p:txBody>
      </p:sp>
      <p:sp>
        <p:nvSpPr>
          <p:cNvPr id="8" name="图片占位符 7">
            <a:extLst>
              <a:ext uri="{FF2B5EF4-FFF2-40B4-BE49-F238E27FC236}">
                <a16:creationId xmlns:a16="http://schemas.microsoft.com/office/drawing/2014/main" id="{A419C00A-312F-4E9D-936B-E529093463A1}"/>
              </a:ext>
            </a:extLst>
          </p:cNvPr>
          <p:cNvSpPr>
            <a:spLocks noGrp="1"/>
          </p:cNvSpPr>
          <p:nvPr>
            <p:ph type="pic" sz="quarter" idx="13"/>
          </p:nvPr>
        </p:nvSpPr>
        <p:spPr>
          <a:xfrm>
            <a:off x="874805" y="2305423"/>
            <a:ext cx="2247155" cy="2247154"/>
          </a:xfrm>
          <a:custGeom>
            <a:avLst/>
            <a:gdLst>
              <a:gd name="connsiteX0" fmla="*/ 986118 w 1972236"/>
              <a:gd name="connsiteY0" fmla="*/ 0 h 1972236"/>
              <a:gd name="connsiteX1" fmla="*/ 1972236 w 1972236"/>
              <a:gd name="connsiteY1" fmla="*/ 986118 h 1972236"/>
              <a:gd name="connsiteX2" fmla="*/ 986118 w 1972236"/>
              <a:gd name="connsiteY2" fmla="*/ 1972236 h 1972236"/>
              <a:gd name="connsiteX3" fmla="*/ 0 w 1972236"/>
              <a:gd name="connsiteY3" fmla="*/ 986118 h 1972236"/>
              <a:gd name="connsiteX4" fmla="*/ 986118 w 1972236"/>
              <a:gd name="connsiteY4" fmla="*/ 0 h 197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6" h="1972236">
                <a:moveTo>
                  <a:pt x="986118" y="0"/>
                </a:moveTo>
                <a:cubicBezTo>
                  <a:pt x="1530736" y="0"/>
                  <a:pt x="1972236" y="441500"/>
                  <a:pt x="1972236" y="986118"/>
                </a:cubicBezTo>
                <a:cubicBezTo>
                  <a:pt x="1972236" y="1530736"/>
                  <a:pt x="1530736" y="1972236"/>
                  <a:pt x="986118" y="1972236"/>
                </a:cubicBezTo>
                <a:cubicBezTo>
                  <a:pt x="441500" y="1972236"/>
                  <a:pt x="0" y="1530736"/>
                  <a:pt x="0" y="986118"/>
                </a:cubicBezTo>
                <a:cubicBezTo>
                  <a:pt x="0" y="441500"/>
                  <a:pt x="441500" y="0"/>
                  <a:pt x="986118" y="0"/>
                </a:cubicBezTo>
                <a:close/>
              </a:path>
            </a:pathLst>
          </a:custGeom>
        </p:spPr>
        <p:txBody>
          <a:bodyPr wrap="square">
            <a:noAutofit/>
          </a:bodyPr>
          <a:lstStyle/>
          <a:p>
            <a:endParaRPr lang="zh-CN" altLang="en-US"/>
          </a:p>
        </p:txBody>
      </p:sp>
      <p:sp>
        <p:nvSpPr>
          <p:cNvPr id="9" name="图片占位符 8">
            <a:extLst>
              <a:ext uri="{FF2B5EF4-FFF2-40B4-BE49-F238E27FC236}">
                <a16:creationId xmlns:a16="http://schemas.microsoft.com/office/drawing/2014/main" id="{6A42F38B-C769-4423-8A40-2E64EB415F2E}"/>
              </a:ext>
            </a:extLst>
          </p:cNvPr>
          <p:cNvSpPr>
            <a:spLocks noGrp="1"/>
          </p:cNvSpPr>
          <p:nvPr>
            <p:ph type="pic" sz="quarter" idx="14"/>
          </p:nvPr>
        </p:nvSpPr>
        <p:spPr>
          <a:xfrm>
            <a:off x="3582145" y="2305423"/>
            <a:ext cx="2247155" cy="2247154"/>
          </a:xfrm>
          <a:custGeom>
            <a:avLst/>
            <a:gdLst>
              <a:gd name="connsiteX0" fmla="*/ 986118 w 1972236"/>
              <a:gd name="connsiteY0" fmla="*/ 0 h 1972236"/>
              <a:gd name="connsiteX1" fmla="*/ 1972236 w 1972236"/>
              <a:gd name="connsiteY1" fmla="*/ 986118 h 1972236"/>
              <a:gd name="connsiteX2" fmla="*/ 986118 w 1972236"/>
              <a:gd name="connsiteY2" fmla="*/ 1972236 h 1972236"/>
              <a:gd name="connsiteX3" fmla="*/ 0 w 1972236"/>
              <a:gd name="connsiteY3" fmla="*/ 986118 h 1972236"/>
              <a:gd name="connsiteX4" fmla="*/ 986118 w 1972236"/>
              <a:gd name="connsiteY4" fmla="*/ 0 h 197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6" h="1972236">
                <a:moveTo>
                  <a:pt x="986118" y="0"/>
                </a:moveTo>
                <a:cubicBezTo>
                  <a:pt x="1530736" y="0"/>
                  <a:pt x="1972236" y="441500"/>
                  <a:pt x="1972236" y="986118"/>
                </a:cubicBezTo>
                <a:cubicBezTo>
                  <a:pt x="1972236" y="1530736"/>
                  <a:pt x="1530736" y="1972236"/>
                  <a:pt x="986118" y="1972236"/>
                </a:cubicBezTo>
                <a:cubicBezTo>
                  <a:pt x="441500" y="1972236"/>
                  <a:pt x="0" y="1530736"/>
                  <a:pt x="0" y="986118"/>
                </a:cubicBezTo>
                <a:cubicBezTo>
                  <a:pt x="0" y="441500"/>
                  <a:pt x="441500" y="0"/>
                  <a:pt x="986118" y="0"/>
                </a:cubicBezTo>
                <a:close/>
              </a:path>
            </a:pathLst>
          </a:custGeom>
        </p:spPr>
        <p:txBody>
          <a:bodyPr wrap="square">
            <a:noAutofit/>
          </a:bodyPr>
          <a:lstStyle/>
          <a:p>
            <a:endParaRPr lang="zh-CN" altLang="en-US"/>
          </a:p>
        </p:txBody>
      </p:sp>
      <p:sp>
        <p:nvSpPr>
          <p:cNvPr id="10" name="图片占位符 9">
            <a:extLst>
              <a:ext uri="{FF2B5EF4-FFF2-40B4-BE49-F238E27FC236}">
                <a16:creationId xmlns:a16="http://schemas.microsoft.com/office/drawing/2014/main" id="{61155B54-3F10-4E73-97F6-0FC5F29A00A4}"/>
              </a:ext>
            </a:extLst>
          </p:cNvPr>
          <p:cNvSpPr>
            <a:spLocks noGrp="1"/>
          </p:cNvSpPr>
          <p:nvPr>
            <p:ph type="pic" sz="quarter" idx="15"/>
          </p:nvPr>
        </p:nvSpPr>
        <p:spPr>
          <a:xfrm>
            <a:off x="6289488" y="2305423"/>
            <a:ext cx="2247155" cy="2247154"/>
          </a:xfrm>
          <a:custGeom>
            <a:avLst/>
            <a:gdLst>
              <a:gd name="connsiteX0" fmla="*/ 986118 w 1972236"/>
              <a:gd name="connsiteY0" fmla="*/ 0 h 1972236"/>
              <a:gd name="connsiteX1" fmla="*/ 1972236 w 1972236"/>
              <a:gd name="connsiteY1" fmla="*/ 986118 h 1972236"/>
              <a:gd name="connsiteX2" fmla="*/ 986118 w 1972236"/>
              <a:gd name="connsiteY2" fmla="*/ 1972236 h 1972236"/>
              <a:gd name="connsiteX3" fmla="*/ 0 w 1972236"/>
              <a:gd name="connsiteY3" fmla="*/ 986118 h 1972236"/>
              <a:gd name="connsiteX4" fmla="*/ 986118 w 1972236"/>
              <a:gd name="connsiteY4" fmla="*/ 0 h 197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6" h="1972236">
                <a:moveTo>
                  <a:pt x="986118" y="0"/>
                </a:moveTo>
                <a:cubicBezTo>
                  <a:pt x="1530736" y="0"/>
                  <a:pt x="1972236" y="441500"/>
                  <a:pt x="1972236" y="986118"/>
                </a:cubicBezTo>
                <a:cubicBezTo>
                  <a:pt x="1972236" y="1530736"/>
                  <a:pt x="1530736" y="1972236"/>
                  <a:pt x="986118" y="1972236"/>
                </a:cubicBezTo>
                <a:cubicBezTo>
                  <a:pt x="441500" y="1972236"/>
                  <a:pt x="0" y="1530736"/>
                  <a:pt x="0" y="986118"/>
                </a:cubicBezTo>
                <a:cubicBezTo>
                  <a:pt x="0" y="441500"/>
                  <a:pt x="441500" y="0"/>
                  <a:pt x="986118" y="0"/>
                </a:cubicBezTo>
                <a:close/>
              </a:path>
            </a:pathLst>
          </a:custGeom>
        </p:spPr>
        <p:txBody>
          <a:bodyPr wrap="square">
            <a:noAutofit/>
          </a:bodyPr>
          <a:lstStyle/>
          <a:p>
            <a:endParaRPr lang="zh-CN" altLang="en-US"/>
          </a:p>
        </p:txBody>
      </p:sp>
      <p:sp>
        <p:nvSpPr>
          <p:cNvPr id="11" name="图片占位符 10">
            <a:extLst>
              <a:ext uri="{FF2B5EF4-FFF2-40B4-BE49-F238E27FC236}">
                <a16:creationId xmlns:a16="http://schemas.microsoft.com/office/drawing/2014/main" id="{7B230375-EA9A-4614-B3F8-E748D9CC5B53}"/>
              </a:ext>
            </a:extLst>
          </p:cNvPr>
          <p:cNvSpPr>
            <a:spLocks noGrp="1"/>
          </p:cNvSpPr>
          <p:nvPr>
            <p:ph type="pic" sz="quarter" idx="16"/>
          </p:nvPr>
        </p:nvSpPr>
        <p:spPr>
          <a:xfrm>
            <a:off x="8996829" y="2305423"/>
            <a:ext cx="2247155" cy="2247154"/>
          </a:xfrm>
          <a:custGeom>
            <a:avLst/>
            <a:gdLst>
              <a:gd name="connsiteX0" fmla="*/ 986118 w 1972236"/>
              <a:gd name="connsiteY0" fmla="*/ 0 h 1972236"/>
              <a:gd name="connsiteX1" fmla="*/ 1972236 w 1972236"/>
              <a:gd name="connsiteY1" fmla="*/ 986118 h 1972236"/>
              <a:gd name="connsiteX2" fmla="*/ 986118 w 1972236"/>
              <a:gd name="connsiteY2" fmla="*/ 1972236 h 1972236"/>
              <a:gd name="connsiteX3" fmla="*/ 0 w 1972236"/>
              <a:gd name="connsiteY3" fmla="*/ 986118 h 1972236"/>
              <a:gd name="connsiteX4" fmla="*/ 986118 w 1972236"/>
              <a:gd name="connsiteY4" fmla="*/ 0 h 197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6" h="1972236">
                <a:moveTo>
                  <a:pt x="986118" y="0"/>
                </a:moveTo>
                <a:cubicBezTo>
                  <a:pt x="1530736" y="0"/>
                  <a:pt x="1972236" y="441500"/>
                  <a:pt x="1972236" y="986118"/>
                </a:cubicBezTo>
                <a:cubicBezTo>
                  <a:pt x="1972236" y="1530736"/>
                  <a:pt x="1530736" y="1972236"/>
                  <a:pt x="986118" y="1972236"/>
                </a:cubicBezTo>
                <a:cubicBezTo>
                  <a:pt x="441500" y="1972236"/>
                  <a:pt x="0" y="1530736"/>
                  <a:pt x="0" y="986118"/>
                </a:cubicBezTo>
                <a:cubicBezTo>
                  <a:pt x="0" y="441500"/>
                  <a:pt x="441500" y="0"/>
                  <a:pt x="98611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2813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p:spPr>
        <p:txBody>
          <a:bodyPr/>
          <a:lstStyle>
            <a:lvl1pPr>
              <a:defRPr/>
            </a:lvl1pPr>
          </a:lstStyle>
          <a:p>
            <a:fld id="{08C4FBC8-251E-49C8-9721-C9D3C124C514}" type="datetime1">
              <a:rPr lang="zh-CN" altLang="en-US"/>
              <a:pPr/>
              <a:t>2022/3/28</a:t>
            </a:fld>
            <a:endParaRPr lang="zh-CN" altLang="en-US" sz="1800">
              <a:solidFill>
                <a:schemeClr val="tx1"/>
              </a:solidFill>
            </a:endParaRPr>
          </a:p>
        </p:txBody>
      </p:sp>
      <p:sp>
        <p:nvSpPr>
          <p:cNvPr id="4" name="页脚占位符 3"/>
          <p:cNvSpPr>
            <a:spLocks noGrp="1"/>
          </p:cNvSpPr>
          <p:nvPr>
            <p:ph type="ftr" sz="quarter" idx="11"/>
          </p:nvPr>
        </p:nvSpPr>
        <p:spPr>
          <a:xfrm>
            <a:off x="4165600" y="6356351"/>
            <a:ext cx="3860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737600" y="6356351"/>
            <a:ext cx="2844800" cy="365125"/>
          </a:xfrm>
        </p:spPr>
        <p:txBody>
          <a:bodyPr/>
          <a:lstStyle>
            <a:lvl1pPr>
              <a:defRPr/>
            </a:lvl1pPr>
          </a:lstStyle>
          <a:p>
            <a:fld id="{BE7949E3-DEEA-4E60-BB49-661FB0CDCDF4}" type="slidenum">
              <a:rPr lang="zh-CN" altLang="en-US"/>
              <a:pPr/>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8BBD23D-4097-413E-9720-80E0125EB9BA}" type="datetimeFigureOut">
              <a:rPr lang="zh-CN" altLang="en-US" smtClean="0"/>
              <a:pPr/>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DD8CF5-603C-4831-B100-828FDE7E43D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矩形 13"/>
          <p:cNvSpPr/>
          <p:nvPr/>
        </p:nvSpPr>
        <p:spPr>
          <a:xfrm>
            <a:off x="0" y="6588490"/>
            <a:ext cx="12192000" cy="269511"/>
          </a:xfrm>
          <a:prstGeom prst="rect">
            <a:avLst/>
          </a:prstGeom>
          <a:solidFill>
            <a:srgbClr val="884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t="15226"/>
          <a:stretch/>
        </p:blipFill>
        <p:spPr>
          <a:xfrm>
            <a:off x="10344150" y="13136"/>
            <a:ext cx="1847851" cy="967591"/>
          </a:xfrm>
          <a:prstGeom prst="rect">
            <a:avLst/>
          </a:prstGeom>
        </p:spPr>
      </p:pic>
      <p:sp>
        <p:nvSpPr>
          <p:cNvPr id="16" name="矩形 15"/>
          <p:cNvSpPr/>
          <p:nvPr/>
        </p:nvSpPr>
        <p:spPr>
          <a:xfrm>
            <a:off x="-912" y="1"/>
            <a:ext cx="12173862" cy="980727"/>
          </a:xfrm>
          <a:prstGeom prst="rect">
            <a:avLst/>
          </a:prstGeom>
          <a:gradFill flip="none" rotWithShape="1">
            <a:gsLst>
              <a:gs pos="86000">
                <a:srgbClr val="784021"/>
              </a:gs>
              <a:gs pos="0">
                <a:srgbClr val="884F30">
                  <a:shade val="67500"/>
                  <a:satMod val="115000"/>
                </a:srgbClr>
              </a:gs>
              <a:gs pos="96000">
                <a:srgbClr val="884F30">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矩形 16"/>
          <p:cNvSpPr/>
          <p:nvPr/>
        </p:nvSpPr>
        <p:spPr>
          <a:xfrm>
            <a:off x="-912" y="728700"/>
            <a:ext cx="5625180" cy="252028"/>
          </a:xfrm>
          <a:prstGeom prst="rect">
            <a:avLst/>
          </a:prstGeom>
          <a:solidFill>
            <a:srgbClr val="E6B70C">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矩形 17"/>
          <p:cNvSpPr/>
          <p:nvPr/>
        </p:nvSpPr>
        <p:spPr>
          <a:xfrm>
            <a:off x="5614744" y="728700"/>
            <a:ext cx="6576053" cy="252028"/>
          </a:xfrm>
          <a:prstGeom prst="rect">
            <a:avLst/>
          </a:prstGeom>
          <a:solidFill>
            <a:srgbClr val="C5922D">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矩形 18"/>
          <p:cNvSpPr/>
          <p:nvPr/>
        </p:nvSpPr>
        <p:spPr>
          <a:xfrm>
            <a:off x="2" y="6616625"/>
            <a:ext cx="3503711" cy="252028"/>
          </a:xfrm>
          <a:prstGeom prst="rect">
            <a:avLst/>
          </a:prstGeom>
          <a:solidFill>
            <a:srgbClr val="E6B70C">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矩形 19"/>
          <p:cNvSpPr/>
          <p:nvPr/>
        </p:nvSpPr>
        <p:spPr>
          <a:xfrm>
            <a:off x="3503713" y="6616625"/>
            <a:ext cx="8697523" cy="252028"/>
          </a:xfrm>
          <a:prstGeom prst="rect">
            <a:avLst/>
          </a:prstGeom>
          <a:solidFill>
            <a:srgbClr val="C5922D">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944FB-34EB-4FCF-AC13-2C7D9D324AD7}" type="datetimeFigureOut">
              <a:rPr lang="zh-CN" altLang="en-US" smtClean="0"/>
              <a:pPr/>
              <a:t>2022/3/28</a:t>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2449C-4A89-4646-AD13-13B01510BE71}" type="slidenum">
              <a:rPr lang="zh-CN" altLang="en-US" smtClean="0"/>
              <a:pPr/>
              <a:t>‹#›</a:t>
            </a:fld>
            <a:endParaRPr lang="zh-CN" altLang="en-US"/>
          </a:p>
        </p:txBody>
      </p:sp>
      <p:sp>
        <p:nvSpPr>
          <p:cNvPr id="2" name="KSO_BT1"/>
          <p:cNvSpPr>
            <a:spLocks noGrp="1"/>
          </p:cNvSpPr>
          <p:nvPr>
            <p:ph type="title"/>
          </p:nvPr>
        </p:nvSpPr>
        <p:spPr>
          <a:xfrm>
            <a:off x="558797" y="44142"/>
            <a:ext cx="11056060" cy="653552"/>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nvPr>
        </p:nvSpPr>
        <p:spPr>
          <a:xfrm>
            <a:off x="567970" y="1191403"/>
            <a:ext cx="11056060" cy="511405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Tree>
    <p:extLst>
      <p:ext uri="{BB962C8B-B14F-4D97-AF65-F5344CB8AC3E}">
        <p14:creationId xmlns:p14="http://schemas.microsoft.com/office/powerpoint/2010/main" val="3543881687"/>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3" r:id="rId3"/>
    <p:sldLayoutId id="2147483674" r:id="rId4"/>
  </p:sldLayoutIdLst>
  <p:txStyles>
    <p:titleStyle>
      <a:lvl1pPr algn="l" defTabSz="914400" rtl="0" eaLnBrk="1" latinLnBrk="0" hangingPunct="1">
        <a:lnSpc>
          <a:spcPct val="90000"/>
        </a:lnSpc>
        <a:spcBef>
          <a:spcPct val="0"/>
        </a:spcBef>
        <a:buNone/>
        <a:defRPr sz="3200" b="1" i="0" kern="1200" baseline="0">
          <a:solidFill>
            <a:schemeClr val="bg1"/>
          </a:solidFill>
          <a:effectLst/>
          <a:latin typeface="+mj-ea"/>
          <a:ea typeface="+mj-ea"/>
          <a:cs typeface="+mj-cs"/>
        </a:defRPr>
      </a:lvl1pPr>
    </p:titleStyle>
    <p:bodyStyle>
      <a:lvl1pPr marL="357188" indent="-357188" algn="just" defTabSz="914400" rtl="0" eaLnBrk="1" latinLnBrk="0" hangingPunct="1">
        <a:lnSpc>
          <a:spcPct val="110000"/>
        </a:lnSpc>
        <a:spcBef>
          <a:spcPts val="600"/>
        </a:spcBef>
        <a:spcAft>
          <a:spcPts val="0"/>
        </a:spcAft>
        <a:buClr>
          <a:schemeClr val="accent1"/>
        </a:buClr>
        <a:buSzPct val="80000"/>
        <a:buFont typeface="Wingdings 2" panose="05020102010507070707" pitchFamily="18" charset="2"/>
        <a:buChar char=""/>
        <a:defRPr lang="zh-CN" altLang="en-US" sz="2800" b="1" kern="1200" baseline="0" dirty="0" smtClean="0">
          <a:solidFill>
            <a:schemeClr val="accent1">
              <a:lumMod val="75000"/>
            </a:schemeClr>
          </a:solidFill>
          <a:latin typeface="+mn-ea"/>
          <a:ea typeface="+mn-ea"/>
          <a:cs typeface="+mn-cs"/>
        </a:defRPr>
      </a:lvl1pPr>
      <a:lvl2pPr marL="357188" indent="-357188"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eduai.baidu.com/"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ds.carsi.edu.cn/ds/index.html"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ds.carsi.edu.cn/ds/index.html"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046F315-3240-4C96-87C7-97DF8E93B4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4" name="图片 103">
            <a:extLst>
              <a:ext uri="{FF2B5EF4-FFF2-40B4-BE49-F238E27FC236}">
                <a16:creationId xmlns:a16="http://schemas.microsoft.com/office/drawing/2014/main" id="{0D158699-307E-4CF5-953A-0F14066EC9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775" b="20550"/>
          <a:stretch/>
        </p:blipFill>
        <p:spPr>
          <a:xfrm>
            <a:off x="-763" y="-415"/>
            <a:ext cx="12191999" cy="5094277"/>
          </a:xfrm>
          <a:prstGeom prst="rect">
            <a:avLst/>
          </a:prstGeom>
        </p:spPr>
      </p:pic>
      <p:sp>
        <p:nvSpPr>
          <p:cNvPr id="25" name="矩形 24">
            <a:extLst>
              <a:ext uri="{FF2B5EF4-FFF2-40B4-BE49-F238E27FC236}">
                <a16:creationId xmlns:a16="http://schemas.microsoft.com/office/drawing/2014/main" id="{2230D167-C390-4942-BB2B-039C040DCBE0}"/>
              </a:ext>
            </a:extLst>
          </p:cNvPr>
          <p:cNvSpPr/>
          <p:nvPr/>
        </p:nvSpPr>
        <p:spPr>
          <a:xfrm>
            <a:off x="0" y="3"/>
            <a:ext cx="12192000" cy="5013703"/>
          </a:xfrm>
          <a:prstGeom prst="rect">
            <a:avLst/>
          </a:prstGeom>
          <a:solidFill>
            <a:srgbClr val="0B285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dirty="0">
              <a:latin typeface="Microsoft YaHei Regular"/>
            </a:endParaRPr>
          </a:p>
        </p:txBody>
      </p:sp>
      <p:sp>
        <p:nvSpPr>
          <p:cNvPr id="47" name="文本框 46">
            <a:extLst>
              <a:ext uri="{FF2B5EF4-FFF2-40B4-BE49-F238E27FC236}">
                <a16:creationId xmlns:a16="http://schemas.microsoft.com/office/drawing/2014/main" id="{9446BC35-C671-49B2-B9EF-6437421A62DA}"/>
              </a:ext>
            </a:extLst>
          </p:cNvPr>
          <p:cNvSpPr txBox="1"/>
          <p:nvPr/>
        </p:nvSpPr>
        <p:spPr>
          <a:xfrm>
            <a:off x="2339518" y="1440805"/>
            <a:ext cx="7802136" cy="2123658"/>
          </a:xfrm>
          <a:prstGeom prst="rect">
            <a:avLst/>
          </a:prstGeom>
          <a:noFill/>
          <a:effectLst>
            <a:outerShdw blurRad="444500" sx="154000" sy="154000" algn="ctr" rotWithShape="0">
              <a:schemeClr val="bg1">
                <a:alpha val="40000"/>
              </a:schemeClr>
            </a:outerShdw>
          </a:effectLst>
        </p:spPr>
        <p:txBody>
          <a:bodyPr wrap="none" rtlCol="0">
            <a:spAutoFit/>
          </a:bodyPr>
          <a:lstStyle/>
          <a:p>
            <a:pPr algn="ctr">
              <a:lnSpc>
                <a:spcPct val="120000"/>
              </a:lnSpc>
            </a:pPr>
            <a:r>
              <a:rPr kumimoji="1" lang="zh-CN" altLang="en-US" sz="6600" b="1" dirty="0">
                <a:solidFill>
                  <a:schemeClr val="bg1"/>
                </a:solidFill>
                <a:effectLst>
                  <a:outerShdw blurRad="1130300" sx="102000" sy="102000" algn="ctr" rotWithShape="0">
                    <a:schemeClr val="bg1">
                      <a:alpha val="0"/>
                    </a:schemeClr>
                  </a:outerShdw>
                </a:effectLst>
                <a:latin typeface="Microsoft YaHei" panose="020B0503020204020204" pitchFamily="34" charset="-122"/>
                <a:ea typeface="Microsoft YaHei" panose="020B0503020204020204" pitchFamily="34" charset="-122"/>
              </a:rPr>
              <a:t>图书馆信息资源利用</a:t>
            </a:r>
            <a:endParaRPr kumimoji="1" lang="en-US" altLang="zh-CN" sz="6600" b="1" dirty="0">
              <a:solidFill>
                <a:schemeClr val="bg1"/>
              </a:solidFill>
              <a:effectLst>
                <a:outerShdw blurRad="1130300" sx="102000" sy="102000" algn="ctr" rotWithShape="0">
                  <a:schemeClr val="bg1">
                    <a:alpha val="0"/>
                  </a:schemeClr>
                </a:outerShdw>
              </a:effectLst>
              <a:latin typeface="Microsoft YaHei" panose="020B0503020204020204" pitchFamily="34" charset="-122"/>
              <a:ea typeface="Microsoft YaHei" panose="020B0503020204020204" pitchFamily="34" charset="-122"/>
            </a:endParaRPr>
          </a:p>
          <a:p>
            <a:pPr algn="ctr">
              <a:lnSpc>
                <a:spcPct val="120000"/>
              </a:lnSpc>
            </a:pPr>
            <a:r>
              <a:rPr kumimoji="1" lang="zh-CN" altLang="en-US" sz="4400" dirty="0">
                <a:solidFill>
                  <a:srgbClr val="FFFF00"/>
                </a:solidFill>
                <a:effectLst>
                  <a:outerShdw blurRad="1130300" sx="102000" sy="102000" algn="ctr" rotWithShape="0">
                    <a:schemeClr val="bg1">
                      <a:alpha val="0"/>
                    </a:schemeClr>
                  </a:outerShdw>
                </a:effectLst>
                <a:latin typeface="方正姚体" pitchFamily="2" charset="-122"/>
                <a:ea typeface="方正姚体" pitchFamily="2" charset="-122"/>
              </a:rPr>
              <a:t>外网状态如何使用图书馆资源</a:t>
            </a:r>
            <a:endParaRPr kumimoji="1" lang="en-US" altLang="zh-CN" sz="4400" dirty="0">
              <a:solidFill>
                <a:srgbClr val="FFFF00"/>
              </a:solidFill>
              <a:effectLst>
                <a:outerShdw blurRad="1130300" sx="102000" sy="102000" algn="ctr" rotWithShape="0">
                  <a:schemeClr val="bg1">
                    <a:alpha val="0"/>
                  </a:schemeClr>
                </a:outerShdw>
              </a:effectLst>
              <a:latin typeface="方正姚体" pitchFamily="2" charset="-122"/>
              <a:ea typeface="方正姚体" pitchFamily="2" charset="-122"/>
            </a:endParaRPr>
          </a:p>
        </p:txBody>
      </p:sp>
      <p:cxnSp>
        <p:nvCxnSpPr>
          <p:cNvPr id="48" name="直线连接符 77">
            <a:extLst>
              <a:ext uri="{FF2B5EF4-FFF2-40B4-BE49-F238E27FC236}">
                <a16:creationId xmlns:a16="http://schemas.microsoft.com/office/drawing/2014/main" id="{C49C6EAB-380A-4136-9D4B-72D16E91D143}"/>
              </a:ext>
            </a:extLst>
          </p:cNvPr>
          <p:cNvCxnSpPr>
            <a:cxnSpLocks/>
          </p:cNvCxnSpPr>
          <p:nvPr/>
        </p:nvCxnSpPr>
        <p:spPr>
          <a:xfrm flipH="1">
            <a:off x="-1" y="5041255"/>
            <a:ext cx="12192001" cy="0"/>
          </a:xfrm>
          <a:prstGeom prst="line">
            <a:avLst/>
          </a:prstGeom>
          <a:ln w="101600">
            <a:gradFill>
              <a:gsLst>
                <a:gs pos="50000">
                  <a:srgbClr val="F6D9A7"/>
                </a:gs>
                <a:gs pos="100000">
                  <a:srgbClr val="D6AA74"/>
                </a:gs>
                <a:gs pos="0">
                  <a:srgbClr val="D6AA74"/>
                </a:gs>
              </a:gsLst>
              <a:lin ang="0" scaled="0"/>
            </a:gradFill>
          </a:ln>
        </p:spPr>
        <p:style>
          <a:lnRef idx="1">
            <a:schemeClr val="accent1"/>
          </a:lnRef>
          <a:fillRef idx="0">
            <a:schemeClr val="accent1"/>
          </a:fillRef>
          <a:effectRef idx="0">
            <a:schemeClr val="accent1"/>
          </a:effectRef>
          <a:fontRef idx="minor">
            <a:schemeClr val="tx1"/>
          </a:fontRef>
        </p:style>
      </p:cxnSp>
      <p:sp>
        <p:nvSpPr>
          <p:cNvPr id="49" name="圆角矩形 190">
            <a:extLst>
              <a:ext uri="{FF2B5EF4-FFF2-40B4-BE49-F238E27FC236}">
                <a16:creationId xmlns:a16="http://schemas.microsoft.com/office/drawing/2014/main" id="{515660BE-F061-4691-AD49-26B287D2D19D}"/>
              </a:ext>
            </a:extLst>
          </p:cNvPr>
          <p:cNvSpPr/>
          <p:nvPr/>
        </p:nvSpPr>
        <p:spPr>
          <a:xfrm>
            <a:off x="2217777" y="5727360"/>
            <a:ext cx="1769103" cy="49714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dirty="0">
              <a:solidFill>
                <a:schemeClr val="bg1"/>
              </a:solidFill>
              <a:latin typeface="Microsoft YaHei" panose="020B0503020204020204" pitchFamily="34" charset="-122"/>
              <a:ea typeface="Microsoft YaHei" panose="020B0503020204020204" pitchFamily="34" charset="-122"/>
            </a:endParaRPr>
          </a:p>
        </p:txBody>
      </p:sp>
      <p:sp>
        <p:nvSpPr>
          <p:cNvPr id="50" name="圆角矩形 192">
            <a:extLst>
              <a:ext uri="{FF2B5EF4-FFF2-40B4-BE49-F238E27FC236}">
                <a16:creationId xmlns:a16="http://schemas.microsoft.com/office/drawing/2014/main" id="{3BE5C527-5A0A-4433-8744-654ADEF082BE}"/>
              </a:ext>
            </a:extLst>
          </p:cNvPr>
          <p:cNvSpPr/>
          <p:nvPr/>
        </p:nvSpPr>
        <p:spPr>
          <a:xfrm>
            <a:off x="4590661" y="5707111"/>
            <a:ext cx="2771192" cy="49714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351" dirty="0">
                <a:solidFill>
                  <a:schemeClr val="bg1"/>
                </a:solidFill>
                <a:latin typeface="Microsoft YaHei" panose="020B0503020204020204" pitchFamily="34" charset="-122"/>
                <a:ea typeface="Microsoft YaHei" panose="020B0503020204020204" pitchFamily="34" charset="-122"/>
              </a:rPr>
              <a:t>杨林     </a:t>
            </a:r>
          </a:p>
        </p:txBody>
      </p:sp>
      <p:sp>
        <p:nvSpPr>
          <p:cNvPr id="51" name="圆角矩形 193">
            <a:extLst>
              <a:ext uri="{FF2B5EF4-FFF2-40B4-BE49-F238E27FC236}">
                <a16:creationId xmlns:a16="http://schemas.microsoft.com/office/drawing/2014/main" id="{9CC0796F-C3D6-4926-806C-2978E20667C9}"/>
              </a:ext>
            </a:extLst>
          </p:cNvPr>
          <p:cNvSpPr/>
          <p:nvPr/>
        </p:nvSpPr>
        <p:spPr>
          <a:xfrm>
            <a:off x="7679093" y="5668994"/>
            <a:ext cx="2024744" cy="49714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dirty="0">
              <a:solidFill>
                <a:schemeClr val="bg1"/>
              </a:solidFill>
              <a:latin typeface="Microsoft YaHei" panose="020B0503020204020204" pitchFamily="34" charset="-122"/>
              <a:ea typeface="Microsoft YaHei" panose="020B0503020204020204" pitchFamily="34" charset="-122"/>
            </a:endParaRPr>
          </a:p>
        </p:txBody>
      </p:sp>
      <p:sp>
        <p:nvSpPr>
          <p:cNvPr id="52" name="矩形 51">
            <a:extLst>
              <a:ext uri="{FF2B5EF4-FFF2-40B4-BE49-F238E27FC236}">
                <a16:creationId xmlns:a16="http://schemas.microsoft.com/office/drawing/2014/main" id="{CF987482-F5A9-4625-8140-B7C4406BB853}"/>
              </a:ext>
            </a:extLst>
          </p:cNvPr>
          <p:cNvSpPr/>
          <p:nvPr/>
        </p:nvSpPr>
        <p:spPr>
          <a:xfrm>
            <a:off x="4947301" y="4710760"/>
            <a:ext cx="2297403" cy="638773"/>
          </a:xfrm>
          <a:prstGeom prst="rect">
            <a:avLst/>
          </a:prstGeom>
          <a:solidFill>
            <a:srgbClr val="F6D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dirty="0">
              <a:latin typeface="Microsoft YaHei" panose="020B0503020204020204" pitchFamily="34" charset="-122"/>
              <a:ea typeface="Microsoft YaHei" panose="020B0503020204020204" pitchFamily="34" charset="-122"/>
            </a:endParaRPr>
          </a:p>
        </p:txBody>
      </p:sp>
      <p:sp>
        <p:nvSpPr>
          <p:cNvPr id="99" name="直角三角形 98">
            <a:extLst>
              <a:ext uri="{FF2B5EF4-FFF2-40B4-BE49-F238E27FC236}">
                <a16:creationId xmlns:a16="http://schemas.microsoft.com/office/drawing/2014/main" id="{1D2CAFAD-DB07-4923-8569-C56E30F30BB2}"/>
              </a:ext>
            </a:extLst>
          </p:cNvPr>
          <p:cNvSpPr/>
          <p:nvPr/>
        </p:nvSpPr>
        <p:spPr>
          <a:xfrm>
            <a:off x="7241929" y="4700245"/>
            <a:ext cx="91883" cy="291083"/>
          </a:xfrm>
          <a:prstGeom prst="rtTriangle">
            <a:avLst/>
          </a:prstGeom>
          <a:solidFill>
            <a:srgbClr val="D6A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dirty="0">
              <a:latin typeface="Microsoft YaHei" panose="020B0503020204020204" pitchFamily="34" charset="-122"/>
              <a:ea typeface="Microsoft YaHei" panose="020B0503020204020204" pitchFamily="34" charset="-122"/>
            </a:endParaRPr>
          </a:p>
        </p:txBody>
      </p:sp>
      <p:sp>
        <p:nvSpPr>
          <p:cNvPr id="100" name="直角三角形 99">
            <a:extLst>
              <a:ext uri="{FF2B5EF4-FFF2-40B4-BE49-F238E27FC236}">
                <a16:creationId xmlns:a16="http://schemas.microsoft.com/office/drawing/2014/main" id="{FDF10370-AA6E-4A7C-9D07-AD6A94FF1509}"/>
              </a:ext>
            </a:extLst>
          </p:cNvPr>
          <p:cNvSpPr/>
          <p:nvPr/>
        </p:nvSpPr>
        <p:spPr>
          <a:xfrm flipH="1">
            <a:off x="4852689" y="4708921"/>
            <a:ext cx="91883" cy="291083"/>
          </a:xfrm>
          <a:prstGeom prst="rtTriangle">
            <a:avLst/>
          </a:prstGeom>
          <a:solidFill>
            <a:srgbClr val="D6A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dirty="0">
              <a:latin typeface="Microsoft YaHei" panose="020B0503020204020204" pitchFamily="34" charset="-122"/>
              <a:ea typeface="Microsoft YaHei" panose="020B0503020204020204" pitchFamily="34" charset="-122"/>
            </a:endParaRPr>
          </a:p>
        </p:txBody>
      </p:sp>
      <p:sp>
        <p:nvSpPr>
          <p:cNvPr id="102" name="圆角矩形 192">
            <a:extLst>
              <a:ext uri="{FF2B5EF4-FFF2-40B4-BE49-F238E27FC236}">
                <a16:creationId xmlns:a16="http://schemas.microsoft.com/office/drawing/2014/main" id="{01A95E5E-5377-4DC1-B745-2FE60397520D}"/>
              </a:ext>
            </a:extLst>
          </p:cNvPr>
          <p:cNvSpPr/>
          <p:nvPr/>
        </p:nvSpPr>
        <p:spPr>
          <a:xfrm>
            <a:off x="4945187" y="4761475"/>
            <a:ext cx="2341189" cy="49714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800" b="1" dirty="0">
                <a:solidFill>
                  <a:srgbClr val="0B285A"/>
                </a:solidFill>
                <a:latin typeface="Microsoft YaHei" panose="020B0503020204020204" pitchFamily="34" charset="-122"/>
                <a:ea typeface="Microsoft YaHei" panose="020B0503020204020204" pitchFamily="34" charset="-122"/>
              </a:rPr>
              <a:t>湖北师范大学图书馆   </a:t>
            </a:r>
          </a:p>
        </p:txBody>
      </p:sp>
    </p:spTree>
    <p:extLst>
      <p:ext uri="{BB962C8B-B14F-4D97-AF65-F5344CB8AC3E}">
        <p14:creationId xmlns:p14="http://schemas.microsoft.com/office/powerpoint/2010/main" val="141659252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灯片编号占位符 4"/>
          <p:cNvSpPr>
            <a:spLocks noGrp="1"/>
          </p:cNvSpPr>
          <p:nvPr>
            <p:ph type="sldNum" sz="quarter" idx="12"/>
          </p:nvPr>
        </p:nvSpPr>
        <p:spPr>
          <a:xfrm>
            <a:off x="8752393" y="7593006"/>
            <a:ext cx="2844800" cy="365125"/>
          </a:xfrm>
        </p:spPr>
        <p:txBody>
          <a:bodyPr/>
          <a:lstStyle/>
          <a:p>
            <a:fld id="{87A43205-9770-4368-A292-A2EF2761B150}" type="slidenum">
              <a:rPr lang="zh-CN" altLang="en-US"/>
              <a:pPr/>
              <a:t>10</a:t>
            </a:fld>
            <a:endParaRPr lang="zh-CN" altLang="en-US" sz="1800">
              <a:solidFill>
                <a:schemeClr val="tx1"/>
              </a:solidFill>
            </a:endParaRPr>
          </a:p>
        </p:txBody>
      </p:sp>
      <p:sp>
        <p:nvSpPr>
          <p:cNvPr id="295938" name="直角三角形 58"/>
          <p:cNvSpPr>
            <a:spLocks noChangeArrowheads="1"/>
          </p:cNvSpPr>
          <p:nvPr/>
        </p:nvSpPr>
        <p:spPr bwMode="auto">
          <a:xfrm flipH="1">
            <a:off x="9590593" y="1857365"/>
            <a:ext cx="254000" cy="219075"/>
          </a:xfrm>
          <a:prstGeom prst="rtTriangle">
            <a:avLst/>
          </a:prstGeom>
          <a:solidFill>
            <a:srgbClr val="684F00"/>
          </a:soli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sp>
        <p:nvSpPr>
          <p:cNvPr id="295939" name="矩形 59"/>
          <p:cNvSpPr>
            <a:spLocks noChangeArrowheads="1"/>
          </p:cNvSpPr>
          <p:nvPr/>
        </p:nvSpPr>
        <p:spPr bwMode="auto">
          <a:xfrm>
            <a:off x="1329247" y="2019289"/>
            <a:ext cx="9774767" cy="771525"/>
          </a:xfrm>
          <a:prstGeom prst="rect">
            <a:avLst/>
          </a:prstGeom>
          <a:solidFill>
            <a:srgbClr val="FFFFFF"/>
          </a:soli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grpSp>
        <p:nvGrpSpPr>
          <p:cNvPr id="2" name="组合 60"/>
          <p:cNvGrpSpPr>
            <a:grpSpLocks/>
          </p:cNvGrpSpPr>
          <p:nvPr/>
        </p:nvGrpSpPr>
        <p:grpSpPr bwMode="auto">
          <a:xfrm rot="5400000" flipH="1" flipV="1">
            <a:off x="5872142" y="-3030020"/>
            <a:ext cx="130175" cy="9990667"/>
            <a:chOff x="0" y="0"/>
            <a:chExt cx="195352" cy="9144000"/>
          </a:xfrm>
        </p:grpSpPr>
        <p:pic>
          <p:nvPicPr>
            <p:cNvPr id="295941" name="Picture 3"/>
            <p:cNvPicPr>
              <a:picLocks noChangeAspect="1" noChangeArrowheads="1"/>
            </p:cNvPicPr>
            <p:nvPr/>
          </p:nvPicPr>
          <p:blipFill>
            <a:blip r:embed="rId3" cstate="print"/>
            <a:srcRect l="2766" r="7204" b="57678"/>
            <a:stretch>
              <a:fillRect/>
            </a:stretch>
          </p:blipFill>
          <p:spPr bwMode="auto">
            <a:xfrm rot="5400000">
              <a:off x="-4465324" y="4483322"/>
              <a:ext cx="9144000" cy="177353"/>
            </a:xfrm>
            <a:prstGeom prst="rect">
              <a:avLst/>
            </a:prstGeom>
            <a:noFill/>
            <a:ln w="9525" cmpd="sng">
              <a:noFill/>
              <a:bevel/>
              <a:headEnd/>
              <a:tailEnd/>
            </a:ln>
          </p:spPr>
        </p:pic>
        <p:sp>
          <p:nvSpPr>
            <p:cNvPr id="295942" name="矩形 62"/>
            <p:cNvSpPr>
              <a:spLocks noChangeArrowheads="1"/>
            </p:cNvSpPr>
            <p:nvPr/>
          </p:nvSpPr>
          <p:spPr bwMode="auto">
            <a:xfrm rot="5400000">
              <a:off x="-3729528" y="4627339"/>
              <a:ext cx="7477053" cy="18000"/>
            </a:xfrm>
            <a:prstGeom prst="rect">
              <a:avLst/>
            </a:prstGeom>
            <a:gradFill rotWithShape="1">
              <a:gsLst>
                <a:gs pos="0">
                  <a:srgbClr val="FFFFFF"/>
                </a:gs>
                <a:gs pos="1999">
                  <a:srgbClr val="FFFFFF"/>
                </a:gs>
                <a:gs pos="49628">
                  <a:srgbClr val="262626"/>
                </a:gs>
                <a:gs pos="100000">
                  <a:srgbClr val="FFFFFF"/>
                </a:gs>
              </a:gsLst>
              <a:lin ang="10800000" scaled="1"/>
            </a:gra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grpSp>
      <p:grpSp>
        <p:nvGrpSpPr>
          <p:cNvPr id="3" name="组合 63"/>
          <p:cNvGrpSpPr>
            <a:grpSpLocks/>
          </p:cNvGrpSpPr>
          <p:nvPr/>
        </p:nvGrpSpPr>
        <p:grpSpPr bwMode="auto">
          <a:xfrm rot="16200000" flipH="1">
            <a:off x="5872142" y="-2210870"/>
            <a:ext cx="130175" cy="9990667"/>
            <a:chOff x="0" y="0"/>
            <a:chExt cx="195352" cy="9144000"/>
          </a:xfrm>
        </p:grpSpPr>
        <p:pic>
          <p:nvPicPr>
            <p:cNvPr id="295944" name="Picture 3"/>
            <p:cNvPicPr>
              <a:picLocks noChangeAspect="1" noChangeArrowheads="1"/>
            </p:cNvPicPr>
            <p:nvPr/>
          </p:nvPicPr>
          <p:blipFill>
            <a:blip r:embed="rId3" cstate="print"/>
            <a:srcRect l="2766" r="7204" b="57678"/>
            <a:stretch>
              <a:fillRect/>
            </a:stretch>
          </p:blipFill>
          <p:spPr bwMode="auto">
            <a:xfrm rot="5400000">
              <a:off x="-4465324" y="4483322"/>
              <a:ext cx="9144000" cy="177353"/>
            </a:xfrm>
            <a:prstGeom prst="rect">
              <a:avLst/>
            </a:prstGeom>
            <a:noFill/>
            <a:ln w="9525" cmpd="sng">
              <a:noFill/>
              <a:bevel/>
              <a:headEnd/>
              <a:tailEnd/>
            </a:ln>
          </p:spPr>
        </p:pic>
        <p:sp>
          <p:nvSpPr>
            <p:cNvPr id="295945" name="矩形 65"/>
            <p:cNvSpPr>
              <a:spLocks noChangeArrowheads="1"/>
            </p:cNvSpPr>
            <p:nvPr/>
          </p:nvSpPr>
          <p:spPr bwMode="auto">
            <a:xfrm rot="5400000">
              <a:off x="-3729528" y="4627339"/>
              <a:ext cx="7477053" cy="18000"/>
            </a:xfrm>
            <a:prstGeom prst="rect">
              <a:avLst/>
            </a:prstGeom>
            <a:gradFill rotWithShape="1">
              <a:gsLst>
                <a:gs pos="0">
                  <a:srgbClr val="FFFFFF"/>
                </a:gs>
                <a:gs pos="1999">
                  <a:srgbClr val="FFFFFF"/>
                </a:gs>
                <a:gs pos="49628">
                  <a:srgbClr val="262626"/>
                </a:gs>
                <a:gs pos="100000">
                  <a:srgbClr val="FFFFFF"/>
                </a:gs>
              </a:gsLst>
              <a:lin ang="10800000" scaled="1"/>
            </a:gra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grpSp>
      <p:sp>
        <p:nvSpPr>
          <p:cNvPr id="295946" name="平行四边形 66"/>
          <p:cNvSpPr>
            <a:spLocks noChangeArrowheads="1"/>
          </p:cNvSpPr>
          <p:nvPr/>
        </p:nvSpPr>
        <p:spPr bwMode="auto">
          <a:xfrm>
            <a:off x="2762227" y="1857365"/>
            <a:ext cx="7078133" cy="219075"/>
          </a:xfrm>
          <a:prstGeom prst="parallelogram">
            <a:avLst>
              <a:gd name="adj" fmla="val 72359"/>
            </a:avLst>
          </a:prstGeom>
          <a:gradFill rotWithShape="1">
            <a:gsLst>
              <a:gs pos="0">
                <a:srgbClr val="725600"/>
              </a:gs>
              <a:gs pos="50000">
                <a:srgbClr val="A37C00"/>
              </a:gs>
              <a:gs pos="100000">
                <a:srgbClr val="C49500"/>
              </a:gs>
            </a:gsLst>
            <a:lin ang="5400000" scaled="1"/>
          </a:gra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sp>
        <p:nvSpPr>
          <p:cNvPr id="295947" name="矩形 67"/>
          <p:cNvSpPr>
            <a:spLocks noChangeArrowheads="1"/>
          </p:cNvSpPr>
          <p:nvPr/>
        </p:nvSpPr>
        <p:spPr bwMode="auto">
          <a:xfrm>
            <a:off x="2762227" y="2076439"/>
            <a:ext cx="6868584" cy="1017576"/>
          </a:xfrm>
          <a:prstGeom prst="rect">
            <a:avLst/>
          </a:prstGeom>
          <a:gradFill rotWithShape="1">
            <a:gsLst>
              <a:gs pos="0">
                <a:srgbClr val="946F00"/>
              </a:gs>
              <a:gs pos="6000">
                <a:srgbClr val="D4A000"/>
              </a:gs>
              <a:gs pos="92000">
                <a:srgbClr val="E8AC00"/>
              </a:gs>
              <a:gs pos="100000">
                <a:srgbClr val="FFC000"/>
              </a:gs>
            </a:gsLst>
            <a:lin ang="16200000" scaled="1"/>
          </a:gra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sp>
        <p:nvSpPr>
          <p:cNvPr id="295948" name="直角三角形 68"/>
          <p:cNvSpPr>
            <a:spLocks noChangeArrowheads="1"/>
          </p:cNvSpPr>
          <p:nvPr/>
        </p:nvSpPr>
        <p:spPr bwMode="auto">
          <a:xfrm flipV="1">
            <a:off x="9620277" y="2928939"/>
            <a:ext cx="251883" cy="219075"/>
          </a:xfrm>
          <a:prstGeom prst="rtTriangle">
            <a:avLst/>
          </a:prstGeom>
          <a:solidFill>
            <a:srgbClr val="684F00"/>
          </a:soli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sp>
        <p:nvSpPr>
          <p:cNvPr id="295949" name="直角三角形 69"/>
          <p:cNvSpPr>
            <a:spLocks noChangeArrowheads="1"/>
          </p:cNvSpPr>
          <p:nvPr/>
        </p:nvSpPr>
        <p:spPr bwMode="auto">
          <a:xfrm flipH="1">
            <a:off x="9590593" y="3071806"/>
            <a:ext cx="254000" cy="219075"/>
          </a:xfrm>
          <a:prstGeom prst="rtTriangle">
            <a:avLst/>
          </a:prstGeom>
          <a:solidFill>
            <a:srgbClr val="684F00"/>
          </a:soli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sp>
        <p:nvSpPr>
          <p:cNvPr id="295950" name="矩形 70"/>
          <p:cNvSpPr>
            <a:spLocks noChangeArrowheads="1"/>
          </p:cNvSpPr>
          <p:nvPr/>
        </p:nvSpPr>
        <p:spPr bwMode="auto">
          <a:xfrm>
            <a:off x="1329247" y="3233731"/>
            <a:ext cx="9774767" cy="771525"/>
          </a:xfrm>
          <a:prstGeom prst="rect">
            <a:avLst/>
          </a:prstGeom>
          <a:solidFill>
            <a:srgbClr val="FFFFFF"/>
          </a:soli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grpSp>
        <p:nvGrpSpPr>
          <p:cNvPr id="4" name="组合 71"/>
          <p:cNvGrpSpPr>
            <a:grpSpLocks/>
          </p:cNvGrpSpPr>
          <p:nvPr/>
        </p:nvGrpSpPr>
        <p:grpSpPr bwMode="auto">
          <a:xfrm rot="5400000" flipH="1" flipV="1">
            <a:off x="5872142" y="-1813995"/>
            <a:ext cx="130175" cy="9990667"/>
            <a:chOff x="0" y="0"/>
            <a:chExt cx="195352" cy="9144000"/>
          </a:xfrm>
        </p:grpSpPr>
        <p:pic>
          <p:nvPicPr>
            <p:cNvPr id="295952" name="Picture 3"/>
            <p:cNvPicPr>
              <a:picLocks noChangeAspect="1" noChangeArrowheads="1"/>
            </p:cNvPicPr>
            <p:nvPr/>
          </p:nvPicPr>
          <p:blipFill>
            <a:blip r:embed="rId3" cstate="print"/>
            <a:srcRect l="2766" r="7204" b="57678"/>
            <a:stretch>
              <a:fillRect/>
            </a:stretch>
          </p:blipFill>
          <p:spPr bwMode="auto">
            <a:xfrm rot="5400000">
              <a:off x="-4465324" y="4483322"/>
              <a:ext cx="9144000" cy="177353"/>
            </a:xfrm>
            <a:prstGeom prst="rect">
              <a:avLst/>
            </a:prstGeom>
            <a:noFill/>
            <a:ln w="9525" cmpd="sng">
              <a:noFill/>
              <a:bevel/>
              <a:headEnd/>
              <a:tailEnd/>
            </a:ln>
          </p:spPr>
        </p:pic>
        <p:sp>
          <p:nvSpPr>
            <p:cNvPr id="295953" name="矩形 73"/>
            <p:cNvSpPr>
              <a:spLocks noChangeArrowheads="1"/>
            </p:cNvSpPr>
            <p:nvPr/>
          </p:nvSpPr>
          <p:spPr bwMode="auto">
            <a:xfrm rot="5400000">
              <a:off x="-3729528" y="4627339"/>
              <a:ext cx="7477053" cy="18000"/>
            </a:xfrm>
            <a:prstGeom prst="rect">
              <a:avLst/>
            </a:prstGeom>
            <a:gradFill rotWithShape="1">
              <a:gsLst>
                <a:gs pos="0">
                  <a:srgbClr val="FFFFFF"/>
                </a:gs>
                <a:gs pos="1999">
                  <a:srgbClr val="FFFFFF"/>
                </a:gs>
                <a:gs pos="49628">
                  <a:srgbClr val="262626"/>
                </a:gs>
                <a:gs pos="100000">
                  <a:srgbClr val="FFFFFF"/>
                </a:gs>
              </a:gsLst>
              <a:lin ang="10800000" scaled="1"/>
            </a:gra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grpSp>
      <p:grpSp>
        <p:nvGrpSpPr>
          <p:cNvPr id="5" name="组合 74"/>
          <p:cNvGrpSpPr>
            <a:grpSpLocks/>
          </p:cNvGrpSpPr>
          <p:nvPr/>
        </p:nvGrpSpPr>
        <p:grpSpPr bwMode="auto">
          <a:xfrm rot="16200000" flipH="1">
            <a:off x="5872142" y="-996432"/>
            <a:ext cx="130175" cy="9990667"/>
            <a:chOff x="0" y="0"/>
            <a:chExt cx="195352" cy="9144000"/>
          </a:xfrm>
        </p:grpSpPr>
        <p:pic>
          <p:nvPicPr>
            <p:cNvPr id="295955" name="Picture 3"/>
            <p:cNvPicPr>
              <a:picLocks noChangeAspect="1" noChangeArrowheads="1"/>
            </p:cNvPicPr>
            <p:nvPr/>
          </p:nvPicPr>
          <p:blipFill>
            <a:blip r:embed="rId3" cstate="print"/>
            <a:srcRect l="2766" r="7204" b="57678"/>
            <a:stretch>
              <a:fillRect/>
            </a:stretch>
          </p:blipFill>
          <p:spPr bwMode="auto">
            <a:xfrm rot="5400000">
              <a:off x="-4465324" y="4483322"/>
              <a:ext cx="9144000" cy="177353"/>
            </a:xfrm>
            <a:prstGeom prst="rect">
              <a:avLst/>
            </a:prstGeom>
            <a:noFill/>
            <a:ln w="9525" cmpd="sng">
              <a:noFill/>
              <a:bevel/>
              <a:headEnd/>
              <a:tailEnd/>
            </a:ln>
          </p:spPr>
        </p:pic>
        <p:sp>
          <p:nvSpPr>
            <p:cNvPr id="295956" name="矩形 76"/>
            <p:cNvSpPr>
              <a:spLocks noChangeArrowheads="1"/>
            </p:cNvSpPr>
            <p:nvPr/>
          </p:nvSpPr>
          <p:spPr bwMode="auto">
            <a:xfrm rot="5400000">
              <a:off x="-3729528" y="4627339"/>
              <a:ext cx="7477053" cy="18000"/>
            </a:xfrm>
            <a:prstGeom prst="rect">
              <a:avLst/>
            </a:prstGeom>
            <a:gradFill rotWithShape="1">
              <a:gsLst>
                <a:gs pos="0">
                  <a:srgbClr val="FFFFFF"/>
                </a:gs>
                <a:gs pos="1999">
                  <a:srgbClr val="FFFFFF"/>
                </a:gs>
                <a:gs pos="49628">
                  <a:srgbClr val="262626"/>
                </a:gs>
                <a:gs pos="100000">
                  <a:srgbClr val="FFFFFF"/>
                </a:gs>
              </a:gsLst>
              <a:lin ang="10800000" scaled="1"/>
            </a:gra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grpSp>
      <p:sp>
        <p:nvSpPr>
          <p:cNvPr id="295957" name="平行四边形 77"/>
          <p:cNvSpPr>
            <a:spLocks noChangeArrowheads="1"/>
          </p:cNvSpPr>
          <p:nvPr/>
        </p:nvSpPr>
        <p:spPr bwMode="auto">
          <a:xfrm>
            <a:off x="2681772" y="3165458"/>
            <a:ext cx="7078133" cy="219075"/>
          </a:xfrm>
          <a:prstGeom prst="parallelogram">
            <a:avLst>
              <a:gd name="adj" fmla="val 72359"/>
            </a:avLst>
          </a:prstGeom>
          <a:gradFill rotWithShape="1">
            <a:gsLst>
              <a:gs pos="0">
                <a:srgbClr val="725600"/>
              </a:gs>
              <a:gs pos="50000">
                <a:srgbClr val="A37C00"/>
              </a:gs>
              <a:gs pos="100000">
                <a:srgbClr val="C49500"/>
              </a:gs>
            </a:gsLst>
            <a:lin ang="5400000" scaled="1"/>
          </a:gra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sp>
        <p:nvSpPr>
          <p:cNvPr id="295958" name="矩形 78"/>
          <p:cNvSpPr>
            <a:spLocks noChangeArrowheads="1"/>
          </p:cNvSpPr>
          <p:nvPr/>
        </p:nvSpPr>
        <p:spPr bwMode="auto">
          <a:xfrm>
            <a:off x="2666976" y="3357562"/>
            <a:ext cx="6868584" cy="1071570"/>
          </a:xfrm>
          <a:prstGeom prst="rect">
            <a:avLst/>
          </a:prstGeom>
          <a:gradFill rotWithShape="1">
            <a:gsLst>
              <a:gs pos="0">
                <a:srgbClr val="946F00"/>
              </a:gs>
              <a:gs pos="6000">
                <a:srgbClr val="D4A000"/>
              </a:gs>
              <a:gs pos="92000">
                <a:srgbClr val="E8AC00"/>
              </a:gs>
              <a:gs pos="100000">
                <a:srgbClr val="FFC000"/>
              </a:gs>
            </a:gsLst>
            <a:lin ang="16200000" scaled="1"/>
          </a:gra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sp>
        <p:nvSpPr>
          <p:cNvPr id="295959" name="直角三角形 79"/>
          <p:cNvSpPr>
            <a:spLocks noChangeArrowheads="1"/>
          </p:cNvSpPr>
          <p:nvPr/>
        </p:nvSpPr>
        <p:spPr bwMode="auto">
          <a:xfrm flipV="1">
            <a:off x="9525024" y="4214823"/>
            <a:ext cx="251883" cy="219075"/>
          </a:xfrm>
          <a:prstGeom prst="rtTriangle">
            <a:avLst/>
          </a:prstGeom>
          <a:solidFill>
            <a:srgbClr val="684F00"/>
          </a:soli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sp>
        <p:nvSpPr>
          <p:cNvPr id="295960" name="直角三角形 80"/>
          <p:cNvSpPr>
            <a:spLocks noChangeArrowheads="1"/>
          </p:cNvSpPr>
          <p:nvPr/>
        </p:nvSpPr>
        <p:spPr bwMode="auto">
          <a:xfrm flipH="1">
            <a:off x="10096528" y="4500570"/>
            <a:ext cx="254000" cy="220662"/>
          </a:xfrm>
          <a:prstGeom prst="rtTriangle">
            <a:avLst/>
          </a:prstGeom>
          <a:solidFill>
            <a:srgbClr val="684F00"/>
          </a:soli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sp>
        <p:nvSpPr>
          <p:cNvPr id="295961" name="矩形 81"/>
          <p:cNvSpPr>
            <a:spLocks noChangeArrowheads="1"/>
          </p:cNvSpPr>
          <p:nvPr/>
        </p:nvSpPr>
        <p:spPr bwMode="auto">
          <a:xfrm>
            <a:off x="1329247" y="4448169"/>
            <a:ext cx="9774767" cy="771525"/>
          </a:xfrm>
          <a:prstGeom prst="rect">
            <a:avLst/>
          </a:prstGeom>
          <a:solidFill>
            <a:srgbClr val="FFFFFF"/>
          </a:soli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grpSp>
        <p:nvGrpSpPr>
          <p:cNvPr id="6" name="组合 82"/>
          <p:cNvGrpSpPr>
            <a:grpSpLocks/>
          </p:cNvGrpSpPr>
          <p:nvPr/>
        </p:nvGrpSpPr>
        <p:grpSpPr bwMode="auto">
          <a:xfrm rot="5400000" flipH="1" flipV="1">
            <a:off x="5862861" y="-461523"/>
            <a:ext cx="169881" cy="9990667"/>
            <a:chOff x="-236939" y="9676"/>
            <a:chExt cx="254938" cy="9144000"/>
          </a:xfrm>
        </p:grpSpPr>
        <p:pic>
          <p:nvPicPr>
            <p:cNvPr id="295963" name="Picture 3"/>
            <p:cNvPicPr>
              <a:picLocks noChangeAspect="1" noChangeArrowheads="1"/>
            </p:cNvPicPr>
            <p:nvPr/>
          </p:nvPicPr>
          <p:blipFill>
            <a:blip r:embed="rId3" cstate="print"/>
            <a:srcRect l="2766" r="7204" b="57678"/>
            <a:stretch>
              <a:fillRect/>
            </a:stretch>
          </p:blipFill>
          <p:spPr bwMode="auto">
            <a:xfrm rot="5400000">
              <a:off x="-4720262" y="4492999"/>
              <a:ext cx="9144000" cy="177353"/>
            </a:xfrm>
            <a:prstGeom prst="rect">
              <a:avLst/>
            </a:prstGeom>
            <a:noFill/>
            <a:ln w="9525" cmpd="sng">
              <a:noFill/>
              <a:bevel/>
              <a:headEnd/>
              <a:tailEnd/>
            </a:ln>
          </p:spPr>
        </p:pic>
        <p:sp>
          <p:nvSpPr>
            <p:cNvPr id="295964" name="矩形 84"/>
            <p:cNvSpPr>
              <a:spLocks noChangeArrowheads="1"/>
            </p:cNvSpPr>
            <p:nvPr/>
          </p:nvSpPr>
          <p:spPr bwMode="auto">
            <a:xfrm rot="5400000">
              <a:off x="-3729528" y="4627339"/>
              <a:ext cx="7477053" cy="18000"/>
            </a:xfrm>
            <a:prstGeom prst="rect">
              <a:avLst/>
            </a:prstGeom>
            <a:gradFill rotWithShape="1">
              <a:gsLst>
                <a:gs pos="0">
                  <a:srgbClr val="FFFFFF"/>
                </a:gs>
                <a:gs pos="1999">
                  <a:srgbClr val="FFFFFF"/>
                </a:gs>
                <a:gs pos="49628">
                  <a:srgbClr val="262626"/>
                </a:gs>
                <a:gs pos="100000">
                  <a:srgbClr val="FFFFFF"/>
                </a:gs>
              </a:gsLst>
              <a:lin ang="10800000" scaled="1"/>
            </a:gra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grpSp>
      <p:grpSp>
        <p:nvGrpSpPr>
          <p:cNvPr id="7" name="组合 85"/>
          <p:cNvGrpSpPr>
            <a:grpSpLocks/>
          </p:cNvGrpSpPr>
          <p:nvPr/>
        </p:nvGrpSpPr>
        <p:grpSpPr bwMode="auto">
          <a:xfrm rot="16200000" flipH="1">
            <a:off x="5872142" y="218007"/>
            <a:ext cx="130175" cy="9990667"/>
            <a:chOff x="0" y="0"/>
            <a:chExt cx="195352" cy="9144000"/>
          </a:xfrm>
        </p:grpSpPr>
        <p:pic>
          <p:nvPicPr>
            <p:cNvPr id="295966" name="Picture 3"/>
            <p:cNvPicPr>
              <a:picLocks noChangeAspect="1" noChangeArrowheads="1"/>
            </p:cNvPicPr>
            <p:nvPr/>
          </p:nvPicPr>
          <p:blipFill>
            <a:blip r:embed="rId3" cstate="print"/>
            <a:srcRect l="2766" r="7204" b="57678"/>
            <a:stretch>
              <a:fillRect/>
            </a:stretch>
          </p:blipFill>
          <p:spPr bwMode="auto">
            <a:xfrm rot="5400000">
              <a:off x="-4465324" y="4483322"/>
              <a:ext cx="9144000" cy="177353"/>
            </a:xfrm>
            <a:prstGeom prst="rect">
              <a:avLst/>
            </a:prstGeom>
            <a:noFill/>
            <a:ln w="9525" cmpd="sng">
              <a:noFill/>
              <a:bevel/>
              <a:headEnd/>
              <a:tailEnd/>
            </a:ln>
          </p:spPr>
        </p:pic>
        <p:sp>
          <p:nvSpPr>
            <p:cNvPr id="295967" name="矩形 87"/>
            <p:cNvSpPr>
              <a:spLocks noChangeArrowheads="1"/>
            </p:cNvSpPr>
            <p:nvPr/>
          </p:nvSpPr>
          <p:spPr bwMode="auto">
            <a:xfrm rot="5400000">
              <a:off x="-3729528" y="4627339"/>
              <a:ext cx="7477053" cy="18000"/>
            </a:xfrm>
            <a:prstGeom prst="rect">
              <a:avLst/>
            </a:prstGeom>
            <a:gradFill rotWithShape="1">
              <a:gsLst>
                <a:gs pos="0">
                  <a:srgbClr val="FFFFFF"/>
                </a:gs>
                <a:gs pos="1999">
                  <a:srgbClr val="FFFFFF"/>
                </a:gs>
                <a:gs pos="49628">
                  <a:srgbClr val="262626"/>
                </a:gs>
                <a:gs pos="100000">
                  <a:srgbClr val="FFFFFF"/>
                </a:gs>
              </a:gsLst>
              <a:lin ang="10800000" scaled="1"/>
            </a:gra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grpSp>
      <p:sp>
        <p:nvSpPr>
          <p:cNvPr id="295968" name="平行四边形 88"/>
          <p:cNvSpPr>
            <a:spLocks noChangeArrowheads="1"/>
          </p:cNvSpPr>
          <p:nvPr/>
        </p:nvSpPr>
        <p:spPr bwMode="auto">
          <a:xfrm>
            <a:off x="2762227" y="4500570"/>
            <a:ext cx="7078133" cy="220662"/>
          </a:xfrm>
          <a:prstGeom prst="parallelogram">
            <a:avLst>
              <a:gd name="adj" fmla="val 71839"/>
            </a:avLst>
          </a:prstGeom>
          <a:gradFill rotWithShape="1">
            <a:gsLst>
              <a:gs pos="0">
                <a:srgbClr val="725600"/>
              </a:gs>
              <a:gs pos="50000">
                <a:srgbClr val="A37C00"/>
              </a:gs>
              <a:gs pos="100000">
                <a:srgbClr val="C49500"/>
              </a:gs>
            </a:gsLst>
            <a:lin ang="5400000" scaled="1"/>
          </a:gra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sp>
        <p:nvSpPr>
          <p:cNvPr id="295969" name="矩形 89"/>
          <p:cNvSpPr>
            <a:spLocks noChangeArrowheads="1"/>
          </p:cNvSpPr>
          <p:nvPr/>
        </p:nvSpPr>
        <p:spPr bwMode="auto">
          <a:xfrm>
            <a:off x="2762227" y="4714884"/>
            <a:ext cx="6868584" cy="1000132"/>
          </a:xfrm>
          <a:prstGeom prst="rect">
            <a:avLst/>
          </a:prstGeom>
          <a:gradFill rotWithShape="1">
            <a:gsLst>
              <a:gs pos="0">
                <a:srgbClr val="946F00"/>
              </a:gs>
              <a:gs pos="6000">
                <a:srgbClr val="D4A000"/>
              </a:gs>
              <a:gs pos="92000">
                <a:srgbClr val="E8AC00"/>
              </a:gs>
              <a:gs pos="100000">
                <a:srgbClr val="FFC000"/>
              </a:gs>
            </a:gsLst>
            <a:lin ang="16200000" scaled="1"/>
          </a:gra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sp>
        <p:nvSpPr>
          <p:cNvPr id="295970" name="直角三角形 90"/>
          <p:cNvSpPr>
            <a:spLocks noChangeArrowheads="1"/>
          </p:cNvSpPr>
          <p:nvPr/>
        </p:nvSpPr>
        <p:spPr bwMode="auto">
          <a:xfrm flipV="1">
            <a:off x="9620277" y="5429264"/>
            <a:ext cx="251883" cy="220662"/>
          </a:xfrm>
          <a:prstGeom prst="rtTriangle">
            <a:avLst/>
          </a:prstGeom>
          <a:solidFill>
            <a:srgbClr val="684F00"/>
          </a:soli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sp>
        <p:nvSpPr>
          <p:cNvPr id="295971" name="椭圆 91"/>
          <p:cNvSpPr>
            <a:spLocks noChangeArrowheads="1"/>
          </p:cNvSpPr>
          <p:nvPr/>
        </p:nvSpPr>
        <p:spPr bwMode="auto">
          <a:xfrm>
            <a:off x="3143226" y="3359144"/>
            <a:ext cx="958851" cy="719137"/>
          </a:xfrm>
          <a:prstGeom prst="ellipse">
            <a:avLst/>
          </a:prstGeom>
          <a:blipFill dpi="0" rotWithShape="1">
            <a:blip r:embed="rId4" cstate="print"/>
            <a:srcRect/>
            <a:tile tx="0" ty="0" sx="100000" sy="100000" flip="none" algn="tl"/>
          </a:blipFill>
          <a:ln w="25400" cap="flat" cmpd="sng">
            <a:noFill/>
            <a:bevel/>
            <a:headEnd/>
            <a:tailEnd/>
          </a:ln>
        </p:spPr>
        <p:txBody>
          <a:bodyPr anchor="ctr"/>
          <a:lstStyle/>
          <a:p>
            <a:pPr algn="ctr"/>
            <a:endParaRPr lang="zh-CN" altLang="zh-CN" sz="4800" b="1" i="1">
              <a:solidFill>
                <a:srgbClr val="FFFFFF"/>
              </a:solidFill>
              <a:latin typeface="浪漫雅圆" charset="-122"/>
              <a:sym typeface="宋体" pitchFamily="2" charset="-122"/>
            </a:endParaRPr>
          </a:p>
        </p:txBody>
      </p:sp>
      <p:sp>
        <p:nvSpPr>
          <p:cNvPr id="295972" name="椭圆 92"/>
          <p:cNvSpPr>
            <a:spLocks noChangeArrowheads="1"/>
          </p:cNvSpPr>
          <p:nvPr/>
        </p:nvSpPr>
        <p:spPr bwMode="auto">
          <a:xfrm>
            <a:off x="3143226" y="4554531"/>
            <a:ext cx="958851" cy="720725"/>
          </a:xfrm>
          <a:prstGeom prst="ellipse">
            <a:avLst/>
          </a:prstGeom>
          <a:blipFill dpi="0" rotWithShape="1">
            <a:blip r:embed="rId4" cstate="print"/>
            <a:srcRect/>
            <a:tile tx="0" ty="0" sx="100000" sy="100000" flip="none" algn="tl"/>
          </a:blipFill>
          <a:ln w="25400" cap="flat" cmpd="sng">
            <a:noFill/>
            <a:bevel/>
            <a:headEnd/>
            <a:tailEnd/>
          </a:ln>
        </p:spPr>
        <p:txBody>
          <a:bodyPr anchor="ctr"/>
          <a:lstStyle/>
          <a:p>
            <a:pPr algn="ctr"/>
            <a:endParaRPr lang="zh-CN" altLang="zh-CN" sz="4800" b="1" i="1">
              <a:solidFill>
                <a:srgbClr val="FFFFFF"/>
              </a:solidFill>
              <a:latin typeface="浪漫雅圆" charset="-122"/>
              <a:sym typeface="宋体" pitchFamily="2" charset="-122"/>
            </a:endParaRPr>
          </a:p>
        </p:txBody>
      </p:sp>
      <p:sp>
        <p:nvSpPr>
          <p:cNvPr id="295973" name="椭圆 93"/>
          <p:cNvSpPr>
            <a:spLocks noChangeArrowheads="1"/>
          </p:cNvSpPr>
          <p:nvPr/>
        </p:nvSpPr>
        <p:spPr bwMode="auto">
          <a:xfrm>
            <a:off x="3143226" y="2162169"/>
            <a:ext cx="958851" cy="719137"/>
          </a:xfrm>
          <a:prstGeom prst="ellipse">
            <a:avLst/>
          </a:prstGeom>
          <a:blipFill dpi="0" rotWithShape="1">
            <a:blip r:embed="rId4" cstate="print"/>
            <a:srcRect/>
            <a:tile tx="0" ty="0" sx="100000" sy="100000" flip="none" algn="tl"/>
          </a:blipFill>
          <a:ln w="25400" cap="flat" cmpd="sng">
            <a:noFill/>
            <a:bevel/>
            <a:headEnd/>
            <a:tailEnd/>
          </a:ln>
        </p:spPr>
        <p:txBody>
          <a:bodyPr anchor="ctr"/>
          <a:lstStyle/>
          <a:p>
            <a:pPr algn="ctr"/>
            <a:endParaRPr lang="zh-CN" altLang="zh-CN" sz="2800" b="1" i="1">
              <a:solidFill>
                <a:srgbClr val="FFFFFF"/>
              </a:solidFill>
              <a:latin typeface="浪漫雅圆" charset="-122"/>
              <a:sym typeface="宋体" pitchFamily="2" charset="-122"/>
            </a:endParaRPr>
          </a:p>
        </p:txBody>
      </p:sp>
      <p:sp>
        <p:nvSpPr>
          <p:cNvPr id="295974" name="TextBox 94"/>
          <p:cNvSpPr>
            <a:spLocks noChangeArrowheads="1"/>
          </p:cNvSpPr>
          <p:nvPr/>
        </p:nvSpPr>
        <p:spPr bwMode="auto">
          <a:xfrm flipH="1">
            <a:off x="3071263" y="2295519"/>
            <a:ext cx="1140884" cy="535531"/>
          </a:xfrm>
          <a:prstGeom prst="rect">
            <a:avLst/>
          </a:prstGeom>
          <a:noFill/>
          <a:ln w="9525">
            <a:noFill/>
            <a:miter lim="800000"/>
            <a:headEnd/>
            <a:tailEnd/>
          </a:ln>
        </p:spPr>
        <p:txBody>
          <a:bodyPr>
            <a:spAutoFit/>
          </a:bodyPr>
          <a:lstStyle/>
          <a:p>
            <a:pPr algn="ctr">
              <a:lnSpc>
                <a:spcPct val="80000"/>
              </a:lnSpc>
            </a:pPr>
            <a:r>
              <a:rPr lang="en-US" sz="3600" b="1" i="1">
                <a:solidFill>
                  <a:schemeClr val="bg1"/>
                </a:solidFill>
                <a:latin typeface="浪漫雅圆" charset="-122"/>
                <a:ea typeface="微软雅黑" pitchFamily="34" charset="-122"/>
                <a:sym typeface="浪漫雅圆" charset="-122"/>
              </a:rPr>
              <a:t>01</a:t>
            </a:r>
          </a:p>
        </p:txBody>
      </p:sp>
      <p:sp>
        <p:nvSpPr>
          <p:cNvPr id="295975" name="TextBox 95"/>
          <p:cNvSpPr>
            <a:spLocks noChangeArrowheads="1"/>
          </p:cNvSpPr>
          <p:nvPr/>
        </p:nvSpPr>
        <p:spPr bwMode="auto">
          <a:xfrm flipH="1">
            <a:off x="3054327" y="3497254"/>
            <a:ext cx="1140884" cy="535531"/>
          </a:xfrm>
          <a:prstGeom prst="rect">
            <a:avLst/>
          </a:prstGeom>
          <a:noFill/>
          <a:ln w="9525">
            <a:noFill/>
            <a:miter lim="800000"/>
            <a:headEnd/>
            <a:tailEnd/>
          </a:ln>
        </p:spPr>
        <p:txBody>
          <a:bodyPr>
            <a:spAutoFit/>
          </a:bodyPr>
          <a:lstStyle/>
          <a:p>
            <a:pPr algn="ctr">
              <a:lnSpc>
                <a:spcPct val="80000"/>
              </a:lnSpc>
            </a:pPr>
            <a:r>
              <a:rPr lang="en-US" sz="3600" b="1" i="1" dirty="0">
                <a:solidFill>
                  <a:schemeClr val="bg1"/>
                </a:solidFill>
                <a:latin typeface="浪漫雅圆" charset="-122"/>
                <a:ea typeface="微软雅黑" pitchFamily="34" charset="-122"/>
                <a:sym typeface="浪漫雅圆" charset="-122"/>
              </a:rPr>
              <a:t>02</a:t>
            </a:r>
          </a:p>
        </p:txBody>
      </p:sp>
      <p:sp>
        <p:nvSpPr>
          <p:cNvPr id="295976" name="TextBox 96"/>
          <p:cNvSpPr>
            <a:spLocks noChangeArrowheads="1"/>
          </p:cNvSpPr>
          <p:nvPr/>
        </p:nvSpPr>
        <p:spPr bwMode="auto">
          <a:xfrm flipH="1">
            <a:off x="3037395" y="4697406"/>
            <a:ext cx="1140884" cy="535531"/>
          </a:xfrm>
          <a:prstGeom prst="rect">
            <a:avLst/>
          </a:prstGeom>
          <a:noFill/>
          <a:ln w="9525">
            <a:noFill/>
            <a:miter lim="800000"/>
            <a:headEnd/>
            <a:tailEnd/>
          </a:ln>
        </p:spPr>
        <p:txBody>
          <a:bodyPr>
            <a:spAutoFit/>
          </a:bodyPr>
          <a:lstStyle/>
          <a:p>
            <a:pPr algn="ctr">
              <a:lnSpc>
                <a:spcPct val="80000"/>
              </a:lnSpc>
            </a:pPr>
            <a:r>
              <a:rPr lang="en-US" sz="3600" b="1" i="1">
                <a:solidFill>
                  <a:schemeClr val="bg1"/>
                </a:solidFill>
                <a:latin typeface="浪漫雅圆" charset="-122"/>
                <a:ea typeface="微软雅黑" pitchFamily="34" charset="-122"/>
                <a:sym typeface="浪漫雅圆" charset="-122"/>
              </a:rPr>
              <a:t>03</a:t>
            </a:r>
          </a:p>
        </p:txBody>
      </p:sp>
      <p:sp>
        <p:nvSpPr>
          <p:cNvPr id="295978" name="矩形 98"/>
          <p:cNvSpPr>
            <a:spLocks noChangeArrowheads="1"/>
          </p:cNvSpPr>
          <p:nvPr/>
        </p:nvSpPr>
        <p:spPr bwMode="auto">
          <a:xfrm>
            <a:off x="1329247" y="5680069"/>
            <a:ext cx="9774767" cy="769937"/>
          </a:xfrm>
          <a:prstGeom prst="rect">
            <a:avLst/>
          </a:prstGeom>
          <a:solidFill>
            <a:srgbClr val="FFFFFF"/>
          </a:solidFill>
          <a:ln w="25400" cap="flat" cmpd="sng">
            <a:noFill/>
            <a:bevel/>
            <a:headEnd/>
            <a:tailEnd/>
          </a:ln>
        </p:spPr>
        <p:txBody>
          <a:bodyPr anchor="ctr"/>
          <a:lstStyle/>
          <a:p>
            <a:pPr algn="ctr"/>
            <a:endParaRPr lang="zh-CN" altLang="zh-CN" b="1" i="1">
              <a:solidFill>
                <a:srgbClr val="FFFFFF"/>
              </a:solidFill>
              <a:latin typeface="Calibri" pitchFamily="34" charset="0"/>
              <a:sym typeface="宋体" pitchFamily="2" charset="-122"/>
            </a:endParaRPr>
          </a:p>
        </p:txBody>
      </p:sp>
      <p:sp>
        <p:nvSpPr>
          <p:cNvPr id="295990" name="TextBox 110"/>
          <p:cNvSpPr>
            <a:spLocks noChangeArrowheads="1"/>
          </p:cNvSpPr>
          <p:nvPr/>
        </p:nvSpPr>
        <p:spPr bwMode="auto">
          <a:xfrm>
            <a:off x="666715" y="714356"/>
            <a:ext cx="2967479" cy="923330"/>
          </a:xfrm>
          <a:prstGeom prst="rect">
            <a:avLst/>
          </a:prstGeom>
          <a:noFill/>
          <a:ln w="9525">
            <a:noFill/>
            <a:miter lim="800000"/>
            <a:headEnd/>
            <a:tailEnd/>
          </a:ln>
        </p:spPr>
        <p:txBody>
          <a:bodyPr wrap="none">
            <a:spAutoFit/>
          </a:bodyPr>
          <a:lstStyle/>
          <a:p>
            <a:r>
              <a:rPr lang="zh-CN" altLang="en-US" sz="5400" b="1" i="1" dirty="0">
                <a:solidFill>
                  <a:srgbClr val="3F3F3F"/>
                </a:solidFill>
                <a:latin typeface="浪漫雅圆" charset="-122"/>
                <a:sym typeface="浪漫雅圆" charset="-122"/>
              </a:rPr>
              <a:t>注意事项</a:t>
            </a:r>
            <a:endParaRPr lang="en-US" sz="5400" b="1" i="1" dirty="0">
              <a:solidFill>
                <a:srgbClr val="3F3F3F"/>
              </a:solidFill>
              <a:latin typeface="浪漫雅圆" charset="-122"/>
              <a:sym typeface="浪漫雅圆" charset="-122"/>
            </a:endParaRPr>
          </a:p>
        </p:txBody>
      </p:sp>
      <p:sp>
        <p:nvSpPr>
          <p:cNvPr id="295991" name="TextBox 111"/>
          <p:cNvSpPr>
            <a:spLocks noChangeArrowheads="1"/>
          </p:cNvSpPr>
          <p:nvPr/>
        </p:nvSpPr>
        <p:spPr bwMode="auto">
          <a:xfrm>
            <a:off x="4667240" y="2071678"/>
            <a:ext cx="6191293" cy="1077218"/>
          </a:xfrm>
          <a:prstGeom prst="rect">
            <a:avLst/>
          </a:prstGeom>
          <a:noFill/>
          <a:ln w="9525">
            <a:noFill/>
            <a:miter lim="800000"/>
            <a:headEnd/>
            <a:tailEnd/>
          </a:ln>
        </p:spPr>
        <p:txBody>
          <a:bodyPr wrap="square">
            <a:spAutoFit/>
          </a:bodyPr>
          <a:lstStyle/>
          <a:p>
            <a:r>
              <a:rPr lang="zh-CN" altLang="en-US" sz="3200" dirty="0">
                <a:solidFill>
                  <a:srgbClr val="C00000"/>
                </a:solidFill>
                <a:latin typeface="华文楷体" panose="02010600040101010101" pitchFamily="2" charset="-122"/>
                <a:ea typeface="华文楷体" panose="02010600040101010101" pitchFamily="2" charset="-122"/>
              </a:rPr>
              <a:t>台式电脑上注册</a:t>
            </a:r>
            <a:endParaRPr lang="en-US" altLang="zh-CN" sz="3200" dirty="0">
              <a:solidFill>
                <a:srgbClr val="C00000"/>
              </a:solidFill>
              <a:latin typeface="华文楷体" panose="02010600040101010101" pitchFamily="2" charset="-122"/>
              <a:ea typeface="华文楷体" panose="02010600040101010101" pitchFamily="2" charset="-122"/>
            </a:endParaRPr>
          </a:p>
          <a:p>
            <a:r>
              <a:rPr lang="zh-CN" altLang="en-US" sz="3200" dirty="0">
                <a:solidFill>
                  <a:srgbClr val="C00000"/>
                </a:solidFill>
                <a:latin typeface="华文楷体" panose="02010600040101010101" pitchFamily="2" charset="-122"/>
                <a:ea typeface="华文楷体" panose="02010600040101010101" pitchFamily="2" charset="-122"/>
              </a:rPr>
              <a:t>认证</a:t>
            </a:r>
            <a:endParaRPr lang="en-US" sz="3200" b="1" i="1" dirty="0">
              <a:solidFill>
                <a:srgbClr val="FFFFFF"/>
              </a:solidFill>
              <a:ea typeface="微软雅黑" pitchFamily="34" charset="-122"/>
              <a:sym typeface="Arial" pitchFamily="34" charset="0"/>
            </a:endParaRPr>
          </a:p>
        </p:txBody>
      </p:sp>
      <p:sp>
        <p:nvSpPr>
          <p:cNvPr id="295992" name="TextBox 112"/>
          <p:cNvSpPr>
            <a:spLocks noChangeArrowheads="1"/>
          </p:cNvSpPr>
          <p:nvPr/>
        </p:nvSpPr>
        <p:spPr bwMode="auto">
          <a:xfrm>
            <a:off x="4381491" y="3286124"/>
            <a:ext cx="5304367" cy="1077218"/>
          </a:xfrm>
          <a:prstGeom prst="rect">
            <a:avLst/>
          </a:prstGeom>
          <a:noFill/>
          <a:ln w="9525">
            <a:noFill/>
            <a:miter lim="800000"/>
            <a:headEnd/>
            <a:tailEnd/>
          </a:ln>
        </p:spPr>
        <p:txBody>
          <a:bodyPr wrap="square">
            <a:spAutoFit/>
          </a:bodyPr>
          <a:lstStyle/>
          <a:p>
            <a:r>
              <a:rPr lang="zh-CN" altLang="en-US" sz="3200" dirty="0">
                <a:solidFill>
                  <a:srgbClr val="C00000"/>
                </a:solidFill>
                <a:latin typeface="华文楷体" panose="02010600040101010101" pitchFamily="2" charset="-122"/>
                <a:ea typeface="华文楷体" panose="02010600040101010101" pitchFamily="2" charset="-122"/>
              </a:rPr>
              <a:t>点击个人认证而不是机构认证</a:t>
            </a:r>
            <a:endParaRPr lang="en-US" sz="3200" b="1" i="1" dirty="0">
              <a:solidFill>
                <a:srgbClr val="FFFFFF"/>
              </a:solidFill>
              <a:ea typeface="微软雅黑" pitchFamily="34" charset="-122"/>
              <a:sym typeface="Arial" pitchFamily="34" charset="0"/>
            </a:endParaRPr>
          </a:p>
        </p:txBody>
      </p:sp>
      <p:sp>
        <p:nvSpPr>
          <p:cNvPr id="295993" name="TextBox 113"/>
          <p:cNvSpPr>
            <a:spLocks noChangeArrowheads="1"/>
          </p:cNvSpPr>
          <p:nvPr/>
        </p:nvSpPr>
        <p:spPr bwMode="auto">
          <a:xfrm>
            <a:off x="4286241" y="4572008"/>
            <a:ext cx="5304367" cy="1077218"/>
          </a:xfrm>
          <a:prstGeom prst="rect">
            <a:avLst/>
          </a:prstGeom>
          <a:noFill/>
          <a:ln w="9525">
            <a:noFill/>
            <a:miter lim="800000"/>
            <a:headEnd/>
            <a:tailEnd/>
          </a:ln>
        </p:spPr>
        <p:txBody>
          <a:bodyPr>
            <a:spAutoFit/>
          </a:bodyPr>
          <a:lstStyle/>
          <a:p>
            <a:r>
              <a:rPr lang="zh-CN" altLang="en-US" sz="3200" dirty="0">
                <a:solidFill>
                  <a:srgbClr val="C00000"/>
                </a:solidFill>
                <a:latin typeface="华文楷体" panose="02010600040101010101" pitchFamily="2" charset="-122"/>
                <a:ea typeface="华文楷体" panose="02010600040101010101" pitchFamily="2" charset="-122"/>
              </a:rPr>
              <a:t>手机登录图书馆主页打开读秀，进行验证</a:t>
            </a:r>
            <a:r>
              <a:rPr lang="en-US" sz="1400" b="1" i="1" dirty="0">
                <a:solidFill>
                  <a:srgbClr val="FFFFFF"/>
                </a:solidFill>
                <a:ea typeface="微软雅黑" pitchFamily="34" charset="-122"/>
                <a:sym typeface="Arial" pitchFamily="34" charset="0"/>
              </a:rPr>
              <a:t> </a:t>
            </a:r>
          </a:p>
        </p:txBody>
      </p:sp>
      <p:sp>
        <p:nvSpPr>
          <p:cNvPr id="295994" name="TextBox 114"/>
          <p:cNvSpPr>
            <a:spLocks noChangeArrowheads="1"/>
          </p:cNvSpPr>
          <p:nvPr/>
        </p:nvSpPr>
        <p:spPr bwMode="auto">
          <a:xfrm>
            <a:off x="3714737" y="1285865"/>
            <a:ext cx="5304367" cy="307777"/>
          </a:xfrm>
          <a:prstGeom prst="rect">
            <a:avLst/>
          </a:prstGeom>
          <a:noFill/>
          <a:ln w="9525">
            <a:noFill/>
            <a:miter lim="800000"/>
            <a:headEnd/>
            <a:tailEnd/>
          </a:ln>
        </p:spPr>
        <p:txBody>
          <a:bodyPr>
            <a:spAutoFit/>
          </a:bodyPr>
          <a:lstStyle/>
          <a:p>
            <a:r>
              <a:rPr lang="en-US" sz="1400" b="1" i="1" dirty="0">
                <a:solidFill>
                  <a:srgbClr val="FFFFFF"/>
                </a:solidFill>
                <a:ea typeface="微软雅黑" pitchFamily="34" charset="-122"/>
                <a:sym typeface="Arial"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3290712-275C-4B2B-BC4F-0C96C6D20D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ED13293A-C175-4FA3-AAC6-162F5A622433}"/>
              </a:ext>
            </a:extLst>
          </p:cNvPr>
          <p:cNvSpPr/>
          <p:nvPr/>
        </p:nvSpPr>
        <p:spPr>
          <a:xfrm>
            <a:off x="519545" y="581892"/>
            <a:ext cx="11170227" cy="5777345"/>
          </a:xfrm>
          <a:prstGeom prst="rect">
            <a:avLst/>
          </a:prstGeom>
          <a:ln w="101600">
            <a:gradFill>
              <a:gsLst>
                <a:gs pos="50000">
                  <a:srgbClr val="F6D9A7"/>
                </a:gs>
                <a:gs pos="100000">
                  <a:srgbClr val="D6AA74"/>
                </a:gs>
                <a:gs pos="0">
                  <a:srgbClr val="D6AA74"/>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1" dirty="0">
              <a:latin typeface="Microsoft YaHei Regular"/>
            </a:endParaRPr>
          </a:p>
        </p:txBody>
      </p:sp>
      <p:sp>
        <p:nvSpPr>
          <p:cNvPr id="50" name="文本框 49">
            <a:extLst>
              <a:ext uri="{FF2B5EF4-FFF2-40B4-BE49-F238E27FC236}">
                <a16:creationId xmlns:a16="http://schemas.microsoft.com/office/drawing/2014/main" id="{DC232D1C-A657-4D45-AEDF-42EA82F099BB}"/>
              </a:ext>
            </a:extLst>
          </p:cNvPr>
          <p:cNvSpPr txBox="1"/>
          <p:nvPr/>
        </p:nvSpPr>
        <p:spPr>
          <a:xfrm>
            <a:off x="4362888" y="4228808"/>
            <a:ext cx="3424517" cy="300210"/>
          </a:xfrm>
          <a:prstGeom prst="rect">
            <a:avLst/>
          </a:prstGeom>
          <a:noFill/>
        </p:spPr>
        <p:txBody>
          <a:bodyPr wrap="square" rtlCol="0">
            <a:spAutoFit/>
          </a:bodyPr>
          <a:lstStyle/>
          <a:p>
            <a:pPr algn="dist"/>
            <a:r>
              <a:rPr lang="en" altLang="zh-CN" sz="1351" dirty="0">
                <a:solidFill>
                  <a:schemeClr val="bg1"/>
                </a:solidFill>
              </a:rPr>
              <a:t>Subject Background</a:t>
            </a:r>
            <a:endParaRPr kumimoji="1" lang="zh-CN" altLang="en-US" sz="1351" dirty="0">
              <a:solidFill>
                <a:schemeClr val="bg1"/>
              </a:solidFill>
            </a:endParaRPr>
          </a:p>
        </p:txBody>
      </p:sp>
      <p:cxnSp>
        <p:nvCxnSpPr>
          <p:cNvPr id="51" name="直线连接符 7">
            <a:extLst>
              <a:ext uri="{FF2B5EF4-FFF2-40B4-BE49-F238E27FC236}">
                <a16:creationId xmlns:a16="http://schemas.microsoft.com/office/drawing/2014/main" id="{9F375E53-E397-4CB3-8509-8B8ADEA495CF}"/>
              </a:ext>
            </a:extLst>
          </p:cNvPr>
          <p:cNvCxnSpPr>
            <a:cxnSpLocks/>
          </p:cNvCxnSpPr>
          <p:nvPr/>
        </p:nvCxnSpPr>
        <p:spPr>
          <a:xfrm>
            <a:off x="4432974" y="4219844"/>
            <a:ext cx="327592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线连接符 71">
            <a:extLst>
              <a:ext uri="{FF2B5EF4-FFF2-40B4-BE49-F238E27FC236}">
                <a16:creationId xmlns:a16="http://schemas.microsoft.com/office/drawing/2014/main" id="{5D7232BA-9F24-4876-BEAE-138F1DAFCC40}"/>
              </a:ext>
            </a:extLst>
          </p:cNvPr>
          <p:cNvCxnSpPr>
            <a:cxnSpLocks/>
          </p:cNvCxnSpPr>
          <p:nvPr/>
        </p:nvCxnSpPr>
        <p:spPr>
          <a:xfrm>
            <a:off x="4432974" y="4650150"/>
            <a:ext cx="327592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3F939134-73C4-47C7-8503-1C6FEF0EE5AE}"/>
              </a:ext>
            </a:extLst>
          </p:cNvPr>
          <p:cNvSpPr txBox="1"/>
          <p:nvPr/>
        </p:nvSpPr>
        <p:spPr>
          <a:xfrm>
            <a:off x="4417211" y="2207849"/>
            <a:ext cx="3048079" cy="923330"/>
          </a:xfrm>
          <a:prstGeom prst="rect">
            <a:avLst/>
          </a:prstGeom>
          <a:noFill/>
        </p:spPr>
        <p:txBody>
          <a:bodyPr wrap="none" rtlCol="0">
            <a:spAutoFit/>
          </a:bodyPr>
          <a:lstStyle/>
          <a:p>
            <a:r>
              <a:rPr kumimoji="1" lang="en-US" altLang="zh-CN" sz="5400" dirty="0">
                <a:gradFill>
                  <a:gsLst>
                    <a:gs pos="100000">
                      <a:schemeClr val="bg1">
                        <a:alpha val="0"/>
                      </a:schemeClr>
                    </a:gs>
                    <a:gs pos="0">
                      <a:schemeClr val="bg1">
                        <a:alpha val="48000"/>
                      </a:schemeClr>
                    </a:gs>
                  </a:gsLst>
                  <a:lin ang="5400000" scaled="0"/>
                </a:gradFill>
              </a:rPr>
              <a:t>PART SIX</a:t>
            </a:r>
            <a:endParaRPr kumimoji="1" lang="zh-CN" altLang="en-US" sz="5400" dirty="0">
              <a:gradFill>
                <a:gsLst>
                  <a:gs pos="100000">
                    <a:schemeClr val="bg1">
                      <a:alpha val="0"/>
                    </a:schemeClr>
                  </a:gs>
                  <a:gs pos="0">
                    <a:schemeClr val="bg1">
                      <a:alpha val="48000"/>
                    </a:schemeClr>
                  </a:gs>
                </a:gsLst>
                <a:lin ang="5400000" scaled="0"/>
              </a:gradFill>
            </a:endParaRPr>
          </a:p>
        </p:txBody>
      </p:sp>
      <p:sp>
        <p:nvSpPr>
          <p:cNvPr id="54" name="文本框 53">
            <a:extLst>
              <a:ext uri="{FF2B5EF4-FFF2-40B4-BE49-F238E27FC236}">
                <a16:creationId xmlns:a16="http://schemas.microsoft.com/office/drawing/2014/main" id="{C700358E-31D3-40CA-A3D4-52E32E531036}"/>
              </a:ext>
            </a:extLst>
          </p:cNvPr>
          <p:cNvSpPr txBox="1"/>
          <p:nvPr/>
        </p:nvSpPr>
        <p:spPr>
          <a:xfrm>
            <a:off x="2925906" y="2806097"/>
            <a:ext cx="6340197" cy="1323439"/>
          </a:xfrm>
          <a:prstGeom prst="rect">
            <a:avLst/>
          </a:prstGeom>
          <a:noFill/>
        </p:spPr>
        <p:txBody>
          <a:bodyPr wrap="none" rtlCol="0">
            <a:spAutoFit/>
          </a:bodyPr>
          <a:lstStyle/>
          <a:p>
            <a:pPr algn="ctr"/>
            <a:r>
              <a:rPr kumimoji="1" lang="zh-CN" altLang="en-US" sz="8000" b="1" dirty="0">
                <a:solidFill>
                  <a:srgbClr val="D6AB75"/>
                </a:solidFill>
                <a:latin typeface="Microsoft YaHei" panose="020B0503020204020204" pitchFamily="34" charset="-122"/>
                <a:ea typeface="Microsoft YaHei" panose="020B0503020204020204" pitchFamily="34" charset="-122"/>
              </a:rPr>
              <a:t>百度文库绑定</a:t>
            </a:r>
          </a:p>
        </p:txBody>
      </p:sp>
    </p:spTree>
    <p:extLst>
      <p:ext uri="{BB962C8B-B14F-4D97-AF65-F5344CB8AC3E}">
        <p14:creationId xmlns:p14="http://schemas.microsoft.com/office/powerpoint/2010/main" val="26850459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账号捆绑方式说明</a:t>
            </a:r>
          </a:p>
        </p:txBody>
      </p:sp>
      <p:sp>
        <p:nvSpPr>
          <p:cNvPr id="3" name="内容占位符 2"/>
          <p:cNvSpPr>
            <a:spLocks noGrp="1"/>
          </p:cNvSpPr>
          <p:nvPr>
            <p:ph idx="1"/>
          </p:nvPr>
        </p:nvSpPr>
        <p:spPr/>
        <p:txBody>
          <a:bodyPr>
            <a:normAutofit/>
          </a:bodyPr>
          <a:lstStyle/>
          <a:p>
            <a:endParaRPr lang="zh-CN" altLang="en-US" dirty="0"/>
          </a:p>
          <a:p>
            <a:r>
              <a:rPr lang="en-US" dirty="0"/>
              <a:t>1.</a:t>
            </a:r>
            <a:r>
              <a:rPr lang="zh-CN" altLang="en-US" dirty="0"/>
              <a:t>用户需自行注册一个百度账号（之前注册过百度账号的老师也可以使用自己以前的账号进行绑定，没有注册过的请一定先注册），记住用户名和密码，注册百度账号无需区分校园网或外网。</a:t>
            </a:r>
          </a:p>
          <a:p>
            <a:r>
              <a:rPr lang="en-US" dirty="0"/>
              <a:t>2.</a:t>
            </a:r>
            <a:r>
              <a:rPr lang="zh-CN" altLang="en-US" dirty="0"/>
              <a:t>打开百度教育云平台：</a:t>
            </a:r>
            <a:r>
              <a:rPr lang="en-US" u="sng" dirty="0">
                <a:hlinkClick r:id="rId2"/>
              </a:rPr>
              <a:t>https://eduai.baidu.com/</a:t>
            </a:r>
            <a:endParaRPr lang="zh-CN" altLang="en-US" dirty="0"/>
          </a:p>
          <a:p>
            <a:r>
              <a:rPr lang="en-US" dirty="0"/>
              <a:t>3.</a:t>
            </a:r>
            <a:r>
              <a:rPr lang="zh-CN" altLang="en-US" dirty="0"/>
              <a:t>登录百度教育云平台</a:t>
            </a:r>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打开百度文库并登录</a:t>
            </a:r>
          </a:p>
        </p:txBody>
      </p:sp>
      <p:pic>
        <p:nvPicPr>
          <p:cNvPr id="1026" name="Picture 2" descr="D:\Personal\Desktop\H3D4FC{RRKKSJ%]O7IDC4EP.png"/>
          <p:cNvPicPr>
            <a:picLocks noGrp="1" noChangeAspect="1" noChangeArrowheads="1"/>
          </p:cNvPicPr>
          <p:nvPr>
            <p:ph idx="1"/>
          </p:nvPr>
        </p:nvPicPr>
        <p:blipFill>
          <a:blip r:embed="rId2" cstate="print"/>
          <a:srcRect/>
          <a:stretch>
            <a:fillRect/>
          </a:stretch>
        </p:blipFill>
        <p:spPr bwMode="auto">
          <a:xfrm>
            <a:off x="652829" y="1190625"/>
            <a:ext cx="10886341" cy="51149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新用户注册</a:t>
            </a:r>
          </a:p>
        </p:txBody>
      </p:sp>
      <p:pic>
        <p:nvPicPr>
          <p:cNvPr id="2050" name="Picture 2" descr="D:\Personal\Desktop\%3A@)M]LXQ_0PG[7EJBKPER.jpg"/>
          <p:cNvPicPr>
            <a:picLocks noGrp="1" noChangeAspect="1" noChangeArrowheads="1"/>
          </p:cNvPicPr>
          <p:nvPr>
            <p:ph idx="1"/>
          </p:nvPr>
        </p:nvPicPr>
        <p:blipFill>
          <a:blip r:embed="rId2" cstate="print"/>
          <a:srcRect/>
          <a:stretch>
            <a:fillRect/>
          </a:stretch>
        </p:blipFill>
        <p:spPr bwMode="auto">
          <a:xfrm>
            <a:off x="652177" y="1190625"/>
            <a:ext cx="10887645" cy="51149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机构绑定 邀请码 </a:t>
            </a:r>
            <a:r>
              <a:rPr lang="en-US" altLang="zh-CN" dirty="0"/>
              <a:t>VE6K6RFA</a:t>
            </a:r>
            <a:endParaRPr lang="zh-CN" altLang="en-US" dirty="0"/>
          </a:p>
        </p:txBody>
      </p:sp>
      <p:pic>
        <p:nvPicPr>
          <p:cNvPr id="3074" name="Picture 2" descr="D:\Personal\Desktop\[PEG$[EPN{61F3)CULE%I2L.png"/>
          <p:cNvPicPr>
            <a:picLocks noGrp="1" noChangeAspect="1" noChangeArrowheads="1"/>
          </p:cNvPicPr>
          <p:nvPr>
            <p:ph idx="1"/>
          </p:nvPr>
        </p:nvPicPr>
        <p:blipFill>
          <a:blip r:embed="rId2" cstate="print"/>
          <a:srcRect/>
          <a:stretch>
            <a:fillRect/>
          </a:stretch>
        </p:blipFill>
        <p:spPr bwMode="auto">
          <a:xfrm>
            <a:off x="3" y="923731"/>
            <a:ext cx="12055151" cy="5934269"/>
          </a:xfrm>
          <a:prstGeom prst="rect">
            <a:avLst/>
          </a:prstGeom>
          <a:noFill/>
        </p:spPr>
      </p:pic>
      <p:sp>
        <p:nvSpPr>
          <p:cNvPr id="4" name="矩形 3"/>
          <p:cNvSpPr/>
          <p:nvPr/>
        </p:nvSpPr>
        <p:spPr>
          <a:xfrm>
            <a:off x="3608964" y="2"/>
            <a:ext cx="2587557" cy="8852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618689" y="-126460"/>
            <a:ext cx="2480555" cy="1157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箭头 5"/>
          <p:cNvSpPr/>
          <p:nvPr/>
        </p:nvSpPr>
        <p:spPr>
          <a:xfrm>
            <a:off x="6176865" y="195943"/>
            <a:ext cx="2211355" cy="49452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BE20E0F-6A67-40B9-9A10-7DF3072FC2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61" y="0"/>
            <a:ext cx="3792071" cy="6858000"/>
          </a:xfrm>
          <a:prstGeom prst="rect">
            <a:avLst/>
          </a:prstGeom>
        </p:spPr>
      </p:pic>
      <p:sp>
        <p:nvSpPr>
          <p:cNvPr id="25" name="文本框 24">
            <a:extLst>
              <a:ext uri="{FF2B5EF4-FFF2-40B4-BE49-F238E27FC236}">
                <a16:creationId xmlns:a16="http://schemas.microsoft.com/office/drawing/2014/main" id="{5EFF5D86-9464-4D70-AFCA-4AD89EA285E8}"/>
              </a:ext>
            </a:extLst>
          </p:cNvPr>
          <p:cNvSpPr txBox="1"/>
          <p:nvPr/>
        </p:nvSpPr>
        <p:spPr>
          <a:xfrm>
            <a:off x="1066711" y="2045593"/>
            <a:ext cx="1538883" cy="2682786"/>
          </a:xfrm>
          <a:prstGeom prst="rect">
            <a:avLst/>
          </a:prstGeom>
          <a:noFill/>
        </p:spPr>
        <p:txBody>
          <a:bodyPr vert="eaVert" wrap="none" rtlCol="0">
            <a:spAutoFit/>
          </a:bodyPr>
          <a:lstStyle/>
          <a:p>
            <a:r>
              <a:rPr kumimoji="1" lang="zh-CN" altLang="en-US" sz="8800" dirty="0">
                <a:solidFill>
                  <a:schemeClr val="bg1"/>
                </a:solidFill>
                <a:latin typeface="Microsoft YaHei" panose="020B0503020204020204" pitchFamily="34" charset="-122"/>
                <a:ea typeface="Microsoft YaHei" panose="020B0503020204020204" pitchFamily="34" charset="-122"/>
              </a:rPr>
              <a:t>目</a:t>
            </a:r>
            <a:r>
              <a:rPr kumimoji="1" lang="en-US" altLang="zh-CN" sz="8800" dirty="0">
                <a:solidFill>
                  <a:schemeClr val="bg1"/>
                </a:solidFill>
                <a:latin typeface="Microsoft YaHei" panose="020B0503020204020204" pitchFamily="34" charset="-122"/>
                <a:ea typeface="Microsoft YaHei" panose="020B0503020204020204" pitchFamily="34" charset="-122"/>
              </a:rPr>
              <a:t> </a:t>
            </a:r>
            <a:r>
              <a:rPr kumimoji="1" lang="zh-CN" altLang="en-US" sz="8800" dirty="0">
                <a:solidFill>
                  <a:schemeClr val="bg1"/>
                </a:solidFill>
                <a:latin typeface="Microsoft YaHei" panose="020B0503020204020204" pitchFamily="34" charset="-122"/>
                <a:ea typeface="Microsoft YaHei" panose="020B0503020204020204" pitchFamily="34" charset="-122"/>
              </a:rPr>
              <a:t>录</a:t>
            </a:r>
          </a:p>
        </p:txBody>
      </p:sp>
      <p:cxnSp>
        <p:nvCxnSpPr>
          <p:cNvPr id="26" name="直线连接符 5">
            <a:extLst>
              <a:ext uri="{FF2B5EF4-FFF2-40B4-BE49-F238E27FC236}">
                <a16:creationId xmlns:a16="http://schemas.microsoft.com/office/drawing/2014/main" id="{C926537F-5828-4541-AE31-D163FA8F70DE}"/>
              </a:ext>
            </a:extLst>
          </p:cNvPr>
          <p:cNvCxnSpPr>
            <a:cxnSpLocks/>
          </p:cNvCxnSpPr>
          <p:nvPr/>
        </p:nvCxnSpPr>
        <p:spPr>
          <a:xfrm>
            <a:off x="1197784" y="4812187"/>
            <a:ext cx="10164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线连接符 103">
            <a:extLst>
              <a:ext uri="{FF2B5EF4-FFF2-40B4-BE49-F238E27FC236}">
                <a16:creationId xmlns:a16="http://schemas.microsoft.com/office/drawing/2014/main" id="{72272506-E06C-4668-9341-CB55B8CD5046}"/>
              </a:ext>
            </a:extLst>
          </p:cNvPr>
          <p:cNvCxnSpPr>
            <a:cxnSpLocks/>
          </p:cNvCxnSpPr>
          <p:nvPr/>
        </p:nvCxnSpPr>
        <p:spPr>
          <a:xfrm>
            <a:off x="1197784" y="5125952"/>
            <a:ext cx="10164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331AEB7-06E3-4CD9-B885-52AFC864E731}"/>
              </a:ext>
            </a:extLst>
          </p:cNvPr>
          <p:cNvSpPr txBox="1"/>
          <p:nvPr/>
        </p:nvSpPr>
        <p:spPr>
          <a:xfrm>
            <a:off x="1112111" y="4812189"/>
            <a:ext cx="1196135" cy="307777"/>
          </a:xfrm>
          <a:prstGeom prst="rect">
            <a:avLst/>
          </a:prstGeom>
          <a:noFill/>
        </p:spPr>
        <p:txBody>
          <a:bodyPr wrap="square" rtlCol="0">
            <a:spAutoFit/>
          </a:bodyPr>
          <a:lstStyle/>
          <a:p>
            <a:pPr algn="dist"/>
            <a:r>
              <a:rPr kumimoji="1" lang="en-US" altLang="zh-CN" sz="1400" dirty="0">
                <a:solidFill>
                  <a:schemeClr val="bg1"/>
                </a:solidFill>
                <a:latin typeface="Microsoft YaHei" panose="020B0503020204020204" pitchFamily="34" charset="-122"/>
                <a:ea typeface="Microsoft YaHei" panose="020B0503020204020204" pitchFamily="34" charset="-122"/>
              </a:rPr>
              <a:t>CONTENTS</a:t>
            </a:r>
            <a:endParaRPr kumimoji="1"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29" name="矩形 28">
            <a:extLst>
              <a:ext uri="{FF2B5EF4-FFF2-40B4-BE49-F238E27FC236}">
                <a16:creationId xmlns:a16="http://schemas.microsoft.com/office/drawing/2014/main" id="{DC996B6B-8B45-4FBC-B609-33A1DF22898E}"/>
              </a:ext>
            </a:extLst>
          </p:cNvPr>
          <p:cNvSpPr/>
          <p:nvPr/>
        </p:nvSpPr>
        <p:spPr>
          <a:xfrm>
            <a:off x="794137" y="776484"/>
            <a:ext cx="1782815" cy="5305032"/>
          </a:xfrm>
          <a:prstGeom prst="rect">
            <a:avLst/>
          </a:prstGeom>
          <a:ln w="1016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1" dirty="0">
              <a:latin typeface="Microsoft YaHei" panose="020B0503020204020204" pitchFamily="34" charset="-122"/>
              <a:ea typeface="Microsoft YaHei" panose="020B0503020204020204" pitchFamily="34" charset="-122"/>
            </a:endParaRPr>
          </a:p>
        </p:txBody>
      </p:sp>
      <p:cxnSp>
        <p:nvCxnSpPr>
          <p:cNvPr id="30" name="直线连接符 13">
            <a:extLst>
              <a:ext uri="{FF2B5EF4-FFF2-40B4-BE49-F238E27FC236}">
                <a16:creationId xmlns:a16="http://schemas.microsoft.com/office/drawing/2014/main" id="{3154E86D-20FD-4E41-8EC8-AE76F6C1ED5F}"/>
              </a:ext>
            </a:extLst>
          </p:cNvPr>
          <p:cNvCxnSpPr>
            <a:cxnSpLocks/>
          </p:cNvCxnSpPr>
          <p:nvPr/>
        </p:nvCxnSpPr>
        <p:spPr>
          <a:xfrm>
            <a:off x="1285638" y="1880829"/>
            <a:ext cx="8133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线连接符 16">
            <a:extLst>
              <a:ext uri="{FF2B5EF4-FFF2-40B4-BE49-F238E27FC236}">
                <a16:creationId xmlns:a16="http://schemas.microsoft.com/office/drawing/2014/main" id="{3E8C2C7D-ED09-4B45-B35F-931E99A36D22}"/>
              </a:ext>
            </a:extLst>
          </p:cNvPr>
          <p:cNvCxnSpPr/>
          <p:nvPr/>
        </p:nvCxnSpPr>
        <p:spPr>
          <a:xfrm>
            <a:off x="3869200" y="6468813"/>
            <a:ext cx="8070903" cy="0"/>
          </a:xfrm>
          <a:prstGeom prst="line">
            <a:avLst/>
          </a:prstGeom>
          <a:ln w="12700">
            <a:solidFill>
              <a:srgbClr val="09234F"/>
            </a:solidFill>
          </a:ln>
        </p:spPr>
        <p:style>
          <a:lnRef idx="1">
            <a:schemeClr val="accent1"/>
          </a:lnRef>
          <a:fillRef idx="0">
            <a:schemeClr val="accent1"/>
          </a:fillRef>
          <a:effectRef idx="0">
            <a:schemeClr val="accent1"/>
          </a:effectRef>
          <a:fontRef idx="minor">
            <a:schemeClr val="tx1"/>
          </a:fontRef>
        </p:style>
      </p:cxnSp>
      <p:cxnSp>
        <p:nvCxnSpPr>
          <p:cNvPr id="32" name="直线连接符 118">
            <a:extLst>
              <a:ext uri="{FF2B5EF4-FFF2-40B4-BE49-F238E27FC236}">
                <a16:creationId xmlns:a16="http://schemas.microsoft.com/office/drawing/2014/main" id="{9AAA52A5-F6F4-4641-8EB1-B1607119FFDC}"/>
              </a:ext>
            </a:extLst>
          </p:cNvPr>
          <p:cNvCxnSpPr>
            <a:cxnSpLocks/>
          </p:cNvCxnSpPr>
          <p:nvPr/>
        </p:nvCxnSpPr>
        <p:spPr>
          <a:xfrm>
            <a:off x="11524463" y="385408"/>
            <a:ext cx="415636" cy="0"/>
          </a:xfrm>
          <a:prstGeom prst="line">
            <a:avLst/>
          </a:prstGeom>
          <a:ln w="12700">
            <a:solidFill>
              <a:srgbClr val="09234F"/>
            </a:solidFill>
          </a:ln>
        </p:spPr>
        <p:style>
          <a:lnRef idx="1">
            <a:schemeClr val="accent1"/>
          </a:lnRef>
          <a:fillRef idx="0">
            <a:schemeClr val="accent1"/>
          </a:fillRef>
          <a:effectRef idx="0">
            <a:schemeClr val="accent1"/>
          </a:effectRef>
          <a:fontRef idx="minor">
            <a:schemeClr val="tx1"/>
          </a:fontRef>
        </p:style>
      </p:cxnSp>
      <p:cxnSp>
        <p:nvCxnSpPr>
          <p:cNvPr id="33" name="直线连接符 119">
            <a:extLst>
              <a:ext uri="{FF2B5EF4-FFF2-40B4-BE49-F238E27FC236}">
                <a16:creationId xmlns:a16="http://schemas.microsoft.com/office/drawing/2014/main" id="{18A8D124-F229-4FC0-8196-FCF2F257F6BE}"/>
              </a:ext>
            </a:extLst>
          </p:cNvPr>
          <p:cNvCxnSpPr>
            <a:cxnSpLocks/>
          </p:cNvCxnSpPr>
          <p:nvPr/>
        </p:nvCxnSpPr>
        <p:spPr>
          <a:xfrm>
            <a:off x="11856972" y="287173"/>
            <a:ext cx="0" cy="433905"/>
          </a:xfrm>
          <a:prstGeom prst="line">
            <a:avLst/>
          </a:prstGeom>
          <a:ln w="12700">
            <a:solidFill>
              <a:srgbClr val="09234F"/>
            </a:soli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6B968865-F052-4326-97E8-DED2278306C2}"/>
              </a:ext>
            </a:extLst>
          </p:cNvPr>
          <p:cNvSpPr txBox="1"/>
          <p:nvPr/>
        </p:nvSpPr>
        <p:spPr>
          <a:xfrm rot="5400000">
            <a:off x="10290013" y="4785389"/>
            <a:ext cx="2720527" cy="646331"/>
          </a:xfrm>
          <a:prstGeom prst="rect">
            <a:avLst/>
          </a:prstGeom>
          <a:noFill/>
        </p:spPr>
        <p:txBody>
          <a:bodyPr wrap="square" rtlCol="0">
            <a:spAutoFit/>
          </a:bodyPr>
          <a:lstStyle/>
          <a:p>
            <a:pPr algn="dist"/>
            <a:r>
              <a:rPr kumimoji="1" lang="en-US" altLang="zh-CN" sz="3600" dirty="0">
                <a:solidFill>
                  <a:schemeClr val="bg1">
                    <a:lumMod val="85000"/>
                  </a:schemeClr>
                </a:solidFill>
                <a:latin typeface="Microsoft YaHei" panose="020B0503020204020204" pitchFamily="34" charset="-122"/>
                <a:ea typeface="Microsoft YaHei" panose="020B0503020204020204" pitchFamily="34" charset="-122"/>
              </a:rPr>
              <a:t>CONTENTS</a:t>
            </a:r>
            <a:endParaRPr kumimoji="1" lang="zh-CN" altLang="en-US" sz="3600" dirty="0">
              <a:solidFill>
                <a:schemeClr val="bg1">
                  <a:lumMod val="85000"/>
                </a:schemeClr>
              </a:solidFill>
              <a:latin typeface="Microsoft YaHei" panose="020B0503020204020204" pitchFamily="34" charset="-122"/>
              <a:ea typeface="Microsoft YaHei" panose="020B0503020204020204" pitchFamily="34" charset="-122"/>
            </a:endParaRPr>
          </a:p>
        </p:txBody>
      </p:sp>
      <p:sp>
        <p:nvSpPr>
          <p:cNvPr id="36" name="文本框 35">
            <a:extLst>
              <a:ext uri="{FF2B5EF4-FFF2-40B4-BE49-F238E27FC236}">
                <a16:creationId xmlns:a16="http://schemas.microsoft.com/office/drawing/2014/main" id="{98B304AD-DF2F-4F78-9B8D-A6CF5C08104A}"/>
              </a:ext>
            </a:extLst>
          </p:cNvPr>
          <p:cNvSpPr txBox="1"/>
          <p:nvPr/>
        </p:nvSpPr>
        <p:spPr>
          <a:xfrm>
            <a:off x="5243806" y="1555183"/>
            <a:ext cx="2933816" cy="523220"/>
          </a:xfrm>
          <a:prstGeom prst="rect">
            <a:avLst/>
          </a:prstGeom>
          <a:noFill/>
        </p:spPr>
        <p:txBody>
          <a:bodyPr wrap="none" rtlCol="0">
            <a:spAutoFit/>
          </a:bodyPr>
          <a:lstStyle/>
          <a:p>
            <a:r>
              <a:rPr kumimoji="1" lang="zh-CN" altLang="en-US" sz="2800" b="1" dirty="0">
                <a:solidFill>
                  <a:srgbClr val="09234F"/>
                </a:solidFill>
                <a:latin typeface="Microsoft YaHei" panose="020B0503020204020204" pitchFamily="34" charset="-122"/>
                <a:ea typeface="Microsoft YaHei" panose="020B0503020204020204" pitchFamily="34" charset="-122"/>
              </a:rPr>
              <a:t>  如何登录</a:t>
            </a:r>
            <a:r>
              <a:rPr kumimoji="1" lang="en-US" altLang="zh-CN" sz="2800" b="1" dirty="0">
                <a:solidFill>
                  <a:srgbClr val="09234F"/>
                </a:solidFill>
                <a:latin typeface="Microsoft YaHei" panose="020B0503020204020204" pitchFamily="34" charset="-122"/>
                <a:ea typeface="Microsoft YaHei" panose="020B0503020204020204" pitchFamily="34" charset="-122"/>
              </a:rPr>
              <a:t>CARSI</a:t>
            </a:r>
            <a:endParaRPr kumimoji="1" lang="zh-CN" altLang="en-US" sz="2800" b="1" dirty="0">
              <a:solidFill>
                <a:srgbClr val="09234F"/>
              </a:solidFill>
              <a:latin typeface="Microsoft YaHei" panose="020B0503020204020204" pitchFamily="34" charset="-122"/>
              <a:ea typeface="Microsoft YaHei" panose="020B0503020204020204" pitchFamily="34" charset="-122"/>
            </a:endParaRPr>
          </a:p>
        </p:txBody>
      </p:sp>
      <p:sp>
        <p:nvSpPr>
          <p:cNvPr id="38" name="文本框 37">
            <a:extLst>
              <a:ext uri="{FF2B5EF4-FFF2-40B4-BE49-F238E27FC236}">
                <a16:creationId xmlns:a16="http://schemas.microsoft.com/office/drawing/2014/main" id="{08E208F7-7A7D-4322-BF9C-7A03AEC69A4A}"/>
              </a:ext>
            </a:extLst>
          </p:cNvPr>
          <p:cNvSpPr txBox="1"/>
          <p:nvPr/>
        </p:nvSpPr>
        <p:spPr>
          <a:xfrm>
            <a:off x="5517924" y="2974875"/>
            <a:ext cx="2339102" cy="523220"/>
          </a:xfrm>
          <a:prstGeom prst="rect">
            <a:avLst/>
          </a:prstGeom>
          <a:noFill/>
        </p:spPr>
        <p:txBody>
          <a:bodyPr wrap="none" rtlCol="0">
            <a:spAutoFit/>
          </a:bodyPr>
          <a:lstStyle/>
          <a:p>
            <a:r>
              <a:rPr kumimoji="1" lang="zh-CN" altLang="en-US" sz="2800" b="1" dirty="0">
                <a:solidFill>
                  <a:srgbClr val="09234F"/>
                </a:solidFill>
                <a:latin typeface="Microsoft YaHei" panose="020B0503020204020204" pitchFamily="34" charset="-122"/>
                <a:ea typeface="Microsoft YaHei" panose="020B0503020204020204" pitchFamily="34" charset="-122"/>
              </a:rPr>
              <a:t>读秀外网登录</a:t>
            </a:r>
          </a:p>
        </p:txBody>
      </p:sp>
      <p:cxnSp>
        <p:nvCxnSpPr>
          <p:cNvPr id="41" name="直线连接符 127">
            <a:extLst>
              <a:ext uri="{FF2B5EF4-FFF2-40B4-BE49-F238E27FC236}">
                <a16:creationId xmlns:a16="http://schemas.microsoft.com/office/drawing/2014/main" id="{4C09F5AF-2971-41AA-86A1-17198925FF86}"/>
              </a:ext>
            </a:extLst>
          </p:cNvPr>
          <p:cNvCxnSpPr>
            <a:cxnSpLocks/>
          </p:cNvCxnSpPr>
          <p:nvPr/>
        </p:nvCxnSpPr>
        <p:spPr>
          <a:xfrm>
            <a:off x="3757037" y="0"/>
            <a:ext cx="0" cy="6858000"/>
          </a:xfrm>
          <a:prstGeom prst="line">
            <a:avLst/>
          </a:prstGeom>
          <a:ln w="101600">
            <a:gradFill>
              <a:gsLst>
                <a:gs pos="50000">
                  <a:srgbClr val="F6D9A7"/>
                </a:gs>
                <a:gs pos="100000">
                  <a:srgbClr val="D6AA74"/>
                </a:gs>
                <a:gs pos="0">
                  <a:srgbClr val="D6AA74"/>
                </a:gs>
              </a:gsLst>
              <a:lin ang="5400000" scaled="0"/>
            </a:gradFill>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5E00F50C-4CF1-43AE-8F87-C50CA50A5933}"/>
              </a:ext>
            </a:extLst>
          </p:cNvPr>
          <p:cNvSpPr txBox="1"/>
          <p:nvPr/>
        </p:nvSpPr>
        <p:spPr>
          <a:xfrm>
            <a:off x="4178685" y="1284903"/>
            <a:ext cx="1040670" cy="1015663"/>
          </a:xfrm>
          <a:prstGeom prst="rect">
            <a:avLst/>
          </a:prstGeom>
          <a:noFill/>
        </p:spPr>
        <p:txBody>
          <a:bodyPr wrap="none" rtlCol="0">
            <a:spAutoFit/>
          </a:bodyPr>
          <a:lstStyle/>
          <a:p>
            <a:r>
              <a:rPr kumimoji="1" lang="en-US" altLang="zh-CN" sz="6000" dirty="0">
                <a:solidFill>
                  <a:schemeClr val="bg1">
                    <a:lumMod val="65000"/>
                  </a:schemeClr>
                </a:solidFill>
                <a:latin typeface="Arial" panose="020B0604020202020204" pitchFamily="34" charset="0"/>
                <a:cs typeface="Arial" panose="020B0604020202020204" pitchFamily="34" charset="0"/>
              </a:rPr>
              <a:t>01</a:t>
            </a:r>
            <a:endParaRPr kumimoji="1" lang="zh-CN" altLang="en-US" sz="6000" dirty="0">
              <a:solidFill>
                <a:schemeClr val="bg1">
                  <a:lumMod val="65000"/>
                </a:schemeClr>
              </a:solidFill>
              <a:latin typeface="Arial" panose="020B0604020202020204" pitchFamily="34" charset="0"/>
              <a:cs typeface="Arial" panose="020B0604020202020204" pitchFamily="34" charset="0"/>
            </a:endParaRPr>
          </a:p>
        </p:txBody>
      </p:sp>
      <p:sp>
        <p:nvSpPr>
          <p:cNvPr id="43" name="文本框 42">
            <a:extLst>
              <a:ext uri="{FF2B5EF4-FFF2-40B4-BE49-F238E27FC236}">
                <a16:creationId xmlns:a16="http://schemas.microsoft.com/office/drawing/2014/main" id="{97CD2020-3D85-4390-9CAF-A0A1A546A3F3}"/>
              </a:ext>
            </a:extLst>
          </p:cNvPr>
          <p:cNvSpPr txBox="1"/>
          <p:nvPr/>
        </p:nvSpPr>
        <p:spPr>
          <a:xfrm>
            <a:off x="4271067" y="4360835"/>
            <a:ext cx="1040670" cy="1015663"/>
          </a:xfrm>
          <a:prstGeom prst="rect">
            <a:avLst/>
          </a:prstGeom>
          <a:noFill/>
        </p:spPr>
        <p:txBody>
          <a:bodyPr wrap="none" rtlCol="0">
            <a:spAutoFit/>
          </a:bodyPr>
          <a:lstStyle/>
          <a:p>
            <a:r>
              <a:rPr lang="en-US" altLang="zh-CN" sz="6000" dirty="0">
                <a:solidFill>
                  <a:schemeClr val="bg1">
                    <a:lumMod val="65000"/>
                  </a:schemeClr>
                </a:solidFill>
                <a:latin typeface="Arial Unicode MS" pitchFamily="34" charset="-122"/>
                <a:ea typeface="Arial Unicode MS" pitchFamily="34" charset="-122"/>
                <a:cs typeface="Arial Unicode MS" pitchFamily="34" charset="-122"/>
              </a:rPr>
              <a:t>03</a:t>
            </a:r>
            <a:endParaRPr kumimoji="1" lang="zh-CN" altLang="en-US" sz="6000" dirty="0">
              <a:solidFill>
                <a:schemeClr val="bg1">
                  <a:lumMod val="65000"/>
                </a:schemeClr>
              </a:solidFill>
              <a:latin typeface="Arial Unicode MS" pitchFamily="34" charset="-122"/>
              <a:ea typeface="Arial Unicode MS" pitchFamily="34" charset="-122"/>
              <a:cs typeface="Arial Unicode MS" pitchFamily="34" charset="-122"/>
            </a:endParaRPr>
          </a:p>
        </p:txBody>
      </p:sp>
      <p:sp>
        <p:nvSpPr>
          <p:cNvPr id="44" name="文本框 43">
            <a:extLst>
              <a:ext uri="{FF2B5EF4-FFF2-40B4-BE49-F238E27FC236}">
                <a16:creationId xmlns:a16="http://schemas.microsoft.com/office/drawing/2014/main" id="{6EE06AC8-A134-40EF-9D32-750F538E4D5F}"/>
              </a:ext>
            </a:extLst>
          </p:cNvPr>
          <p:cNvSpPr txBox="1"/>
          <p:nvPr/>
        </p:nvSpPr>
        <p:spPr>
          <a:xfrm>
            <a:off x="4178685" y="2687729"/>
            <a:ext cx="1040670" cy="1015663"/>
          </a:xfrm>
          <a:prstGeom prst="rect">
            <a:avLst/>
          </a:prstGeom>
          <a:noFill/>
        </p:spPr>
        <p:txBody>
          <a:bodyPr wrap="none" rtlCol="0">
            <a:spAutoFit/>
          </a:bodyPr>
          <a:lstStyle/>
          <a:p>
            <a:r>
              <a:rPr kumimoji="1" lang="en-US" altLang="zh-CN" sz="6000" dirty="0">
                <a:solidFill>
                  <a:schemeClr val="bg1">
                    <a:lumMod val="65000"/>
                  </a:schemeClr>
                </a:solidFill>
                <a:latin typeface="Arial" panose="020B0604020202020204" pitchFamily="34" charset="0"/>
                <a:cs typeface="Arial" panose="020B0604020202020204" pitchFamily="34" charset="0"/>
              </a:rPr>
              <a:t>02</a:t>
            </a:r>
            <a:endParaRPr kumimoji="1" lang="zh-CN" altLang="en-US" sz="6000" dirty="0">
              <a:solidFill>
                <a:schemeClr val="bg1">
                  <a:lumMod val="65000"/>
                </a:schemeClr>
              </a:solidFill>
              <a:latin typeface="Arial" panose="020B0604020202020204" pitchFamily="34" charset="0"/>
              <a:cs typeface="Arial" panose="020B0604020202020204" pitchFamily="34" charset="0"/>
            </a:endParaRPr>
          </a:p>
        </p:txBody>
      </p:sp>
      <p:sp>
        <p:nvSpPr>
          <p:cNvPr id="45" name="文本框 44">
            <a:extLst>
              <a:ext uri="{FF2B5EF4-FFF2-40B4-BE49-F238E27FC236}">
                <a16:creationId xmlns:a16="http://schemas.microsoft.com/office/drawing/2014/main" id="{7551FDBB-F266-4575-A04F-C876C6D00480}"/>
              </a:ext>
            </a:extLst>
          </p:cNvPr>
          <p:cNvSpPr txBox="1"/>
          <p:nvPr/>
        </p:nvSpPr>
        <p:spPr>
          <a:xfrm>
            <a:off x="5565549" y="4596746"/>
            <a:ext cx="2339102" cy="523220"/>
          </a:xfrm>
          <a:prstGeom prst="rect">
            <a:avLst/>
          </a:prstGeom>
          <a:noFill/>
        </p:spPr>
        <p:txBody>
          <a:bodyPr wrap="none" rtlCol="0">
            <a:spAutoFit/>
          </a:bodyPr>
          <a:lstStyle/>
          <a:p>
            <a:r>
              <a:rPr lang="zh-CN" altLang="en-US" sz="2800" b="1" dirty="0">
                <a:solidFill>
                  <a:schemeClr val="accent6"/>
                </a:solidFill>
                <a:latin typeface="微软雅黑" pitchFamily="34" charset="-122"/>
                <a:ea typeface="微软雅黑" pitchFamily="34" charset="-122"/>
              </a:rPr>
              <a:t>百度文库绑定</a:t>
            </a:r>
            <a:endParaRPr kumimoji="1" lang="zh-CN" altLang="en-US" sz="2800" b="1" dirty="0">
              <a:solidFill>
                <a:schemeClr val="accent6"/>
              </a:solidFill>
              <a:latin typeface="微软雅黑" pitchFamily="34" charset="-122"/>
              <a:ea typeface="微软雅黑" pitchFamily="34" charset="-122"/>
            </a:endParaRPr>
          </a:p>
        </p:txBody>
      </p:sp>
    </p:spTree>
    <p:extLst>
      <p:ext uri="{BB962C8B-B14F-4D97-AF65-F5344CB8AC3E}">
        <p14:creationId xmlns:p14="http://schemas.microsoft.com/office/powerpoint/2010/main" val="423200987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3290712-275C-4B2B-BC4F-0C96C6D20D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ED13293A-C175-4FA3-AAC6-162F5A622433}"/>
              </a:ext>
            </a:extLst>
          </p:cNvPr>
          <p:cNvSpPr/>
          <p:nvPr/>
        </p:nvSpPr>
        <p:spPr>
          <a:xfrm>
            <a:off x="519545" y="581892"/>
            <a:ext cx="11170227" cy="5777345"/>
          </a:xfrm>
          <a:prstGeom prst="rect">
            <a:avLst/>
          </a:prstGeom>
          <a:ln w="101600">
            <a:gradFill>
              <a:gsLst>
                <a:gs pos="50000">
                  <a:srgbClr val="F6D9A7"/>
                </a:gs>
                <a:gs pos="100000">
                  <a:srgbClr val="D6AA74"/>
                </a:gs>
                <a:gs pos="0">
                  <a:srgbClr val="D6AA74"/>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1" dirty="0">
              <a:latin typeface="Microsoft YaHei Regular"/>
            </a:endParaRPr>
          </a:p>
        </p:txBody>
      </p:sp>
      <p:sp>
        <p:nvSpPr>
          <p:cNvPr id="50" name="文本框 49">
            <a:extLst>
              <a:ext uri="{FF2B5EF4-FFF2-40B4-BE49-F238E27FC236}">
                <a16:creationId xmlns:a16="http://schemas.microsoft.com/office/drawing/2014/main" id="{DC232D1C-A657-4D45-AEDF-42EA82F099BB}"/>
              </a:ext>
            </a:extLst>
          </p:cNvPr>
          <p:cNvSpPr txBox="1"/>
          <p:nvPr/>
        </p:nvSpPr>
        <p:spPr>
          <a:xfrm>
            <a:off x="4362888" y="4228808"/>
            <a:ext cx="3424517" cy="300210"/>
          </a:xfrm>
          <a:prstGeom prst="rect">
            <a:avLst/>
          </a:prstGeom>
          <a:noFill/>
        </p:spPr>
        <p:txBody>
          <a:bodyPr wrap="square" rtlCol="0">
            <a:spAutoFit/>
          </a:bodyPr>
          <a:lstStyle/>
          <a:p>
            <a:pPr algn="dist"/>
            <a:r>
              <a:rPr lang="en" altLang="zh-CN" sz="1351" dirty="0">
                <a:solidFill>
                  <a:schemeClr val="bg1"/>
                </a:solidFill>
              </a:rPr>
              <a:t>Subject Background</a:t>
            </a:r>
            <a:endParaRPr kumimoji="1" lang="zh-CN" altLang="en-US" sz="1351" dirty="0">
              <a:solidFill>
                <a:schemeClr val="bg1"/>
              </a:solidFill>
            </a:endParaRPr>
          </a:p>
        </p:txBody>
      </p:sp>
      <p:cxnSp>
        <p:nvCxnSpPr>
          <p:cNvPr id="51" name="直线连接符 7">
            <a:extLst>
              <a:ext uri="{FF2B5EF4-FFF2-40B4-BE49-F238E27FC236}">
                <a16:creationId xmlns:a16="http://schemas.microsoft.com/office/drawing/2014/main" id="{9F375E53-E397-4CB3-8509-8B8ADEA495CF}"/>
              </a:ext>
            </a:extLst>
          </p:cNvPr>
          <p:cNvCxnSpPr>
            <a:cxnSpLocks/>
          </p:cNvCxnSpPr>
          <p:nvPr/>
        </p:nvCxnSpPr>
        <p:spPr>
          <a:xfrm>
            <a:off x="4432974" y="4219844"/>
            <a:ext cx="327592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线连接符 71">
            <a:extLst>
              <a:ext uri="{FF2B5EF4-FFF2-40B4-BE49-F238E27FC236}">
                <a16:creationId xmlns:a16="http://schemas.microsoft.com/office/drawing/2014/main" id="{5D7232BA-9F24-4876-BEAE-138F1DAFCC40}"/>
              </a:ext>
            </a:extLst>
          </p:cNvPr>
          <p:cNvCxnSpPr>
            <a:cxnSpLocks/>
          </p:cNvCxnSpPr>
          <p:nvPr/>
        </p:nvCxnSpPr>
        <p:spPr>
          <a:xfrm>
            <a:off x="4432974" y="4650150"/>
            <a:ext cx="327592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3F939134-73C4-47C7-8503-1C6FEF0EE5AE}"/>
              </a:ext>
            </a:extLst>
          </p:cNvPr>
          <p:cNvSpPr txBox="1"/>
          <p:nvPr/>
        </p:nvSpPr>
        <p:spPr>
          <a:xfrm>
            <a:off x="4417211" y="2207849"/>
            <a:ext cx="3657027" cy="923330"/>
          </a:xfrm>
          <a:prstGeom prst="rect">
            <a:avLst/>
          </a:prstGeom>
          <a:noFill/>
        </p:spPr>
        <p:txBody>
          <a:bodyPr wrap="none" rtlCol="0">
            <a:spAutoFit/>
          </a:bodyPr>
          <a:lstStyle/>
          <a:p>
            <a:r>
              <a:rPr kumimoji="1" lang="en-US" altLang="zh-CN" sz="5400" dirty="0">
                <a:gradFill>
                  <a:gsLst>
                    <a:gs pos="100000">
                      <a:schemeClr val="bg1">
                        <a:alpha val="0"/>
                      </a:schemeClr>
                    </a:gs>
                    <a:gs pos="0">
                      <a:schemeClr val="bg1">
                        <a:alpha val="48000"/>
                      </a:schemeClr>
                    </a:gs>
                  </a:gsLst>
                  <a:lin ang="5400000" scaled="0"/>
                </a:gradFill>
              </a:rPr>
              <a:t>PART TWO</a:t>
            </a:r>
            <a:endParaRPr kumimoji="1" lang="zh-CN" altLang="en-US" sz="5400" dirty="0">
              <a:gradFill>
                <a:gsLst>
                  <a:gs pos="100000">
                    <a:schemeClr val="bg1">
                      <a:alpha val="0"/>
                    </a:schemeClr>
                  </a:gs>
                  <a:gs pos="0">
                    <a:schemeClr val="bg1">
                      <a:alpha val="48000"/>
                    </a:schemeClr>
                  </a:gs>
                </a:gsLst>
                <a:lin ang="5400000" scaled="0"/>
              </a:gradFill>
            </a:endParaRPr>
          </a:p>
        </p:txBody>
      </p:sp>
      <p:sp>
        <p:nvSpPr>
          <p:cNvPr id="54" name="文本框 53">
            <a:extLst>
              <a:ext uri="{FF2B5EF4-FFF2-40B4-BE49-F238E27FC236}">
                <a16:creationId xmlns:a16="http://schemas.microsoft.com/office/drawing/2014/main" id="{C700358E-31D3-40CA-A3D4-52E32E531036}"/>
              </a:ext>
            </a:extLst>
          </p:cNvPr>
          <p:cNvSpPr txBox="1"/>
          <p:nvPr/>
        </p:nvSpPr>
        <p:spPr>
          <a:xfrm>
            <a:off x="2381682" y="2806097"/>
            <a:ext cx="7428637" cy="1323439"/>
          </a:xfrm>
          <a:prstGeom prst="rect">
            <a:avLst/>
          </a:prstGeom>
          <a:noFill/>
        </p:spPr>
        <p:txBody>
          <a:bodyPr wrap="none" rtlCol="0">
            <a:spAutoFit/>
          </a:bodyPr>
          <a:lstStyle/>
          <a:p>
            <a:pPr algn="ctr"/>
            <a:r>
              <a:rPr kumimoji="1" lang="zh-CN" altLang="en-US" sz="8000" b="1" dirty="0">
                <a:solidFill>
                  <a:srgbClr val="D6AB75"/>
                </a:solidFill>
                <a:latin typeface="Microsoft YaHei" panose="020B0503020204020204" pitchFamily="34" charset="-122"/>
                <a:ea typeface="Microsoft YaHei" panose="020B0503020204020204" pitchFamily="34" charset="-122"/>
              </a:rPr>
              <a:t>如何登录</a:t>
            </a:r>
            <a:r>
              <a:rPr kumimoji="1" lang="en-US" altLang="zh-CN" sz="8000" b="1" dirty="0">
                <a:solidFill>
                  <a:srgbClr val="D6AB75"/>
                </a:solidFill>
                <a:latin typeface="Microsoft YaHei" panose="020B0503020204020204" pitchFamily="34" charset="-122"/>
                <a:ea typeface="Microsoft YaHei" panose="020B0503020204020204" pitchFamily="34" charset="-122"/>
              </a:rPr>
              <a:t>CARSI</a:t>
            </a:r>
            <a:endParaRPr kumimoji="1" lang="zh-CN" altLang="en-US" sz="8000" b="1" dirty="0">
              <a:solidFill>
                <a:srgbClr val="D6AB75"/>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871271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3C516D9-E2F8-4980-9922-37FB1C1334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 y="3"/>
            <a:ext cx="8086205" cy="714895"/>
          </a:xfrm>
          <a:custGeom>
            <a:avLst/>
            <a:gdLst>
              <a:gd name="connsiteX0" fmla="*/ 0 w 8086205"/>
              <a:gd name="connsiteY0" fmla="*/ 0 h 714895"/>
              <a:gd name="connsiteX1" fmla="*/ 7907481 w 8086205"/>
              <a:gd name="connsiteY1" fmla="*/ 0 h 714895"/>
              <a:gd name="connsiteX2" fmla="*/ 8086205 w 8086205"/>
              <a:gd name="connsiteY2" fmla="*/ 714895 h 714895"/>
              <a:gd name="connsiteX3" fmla="*/ 0 w 8086205"/>
              <a:gd name="connsiteY3" fmla="*/ 714895 h 714895"/>
            </a:gdLst>
            <a:ahLst/>
            <a:cxnLst>
              <a:cxn ang="0">
                <a:pos x="connsiteX0" y="connsiteY0"/>
              </a:cxn>
              <a:cxn ang="0">
                <a:pos x="connsiteX1" y="connsiteY1"/>
              </a:cxn>
              <a:cxn ang="0">
                <a:pos x="connsiteX2" y="connsiteY2"/>
              </a:cxn>
              <a:cxn ang="0">
                <a:pos x="connsiteX3" y="connsiteY3"/>
              </a:cxn>
            </a:cxnLst>
            <a:rect l="l" t="t" r="r" b="b"/>
            <a:pathLst>
              <a:path w="8086205" h="714895">
                <a:moveTo>
                  <a:pt x="0" y="0"/>
                </a:moveTo>
                <a:lnTo>
                  <a:pt x="7907481" y="0"/>
                </a:lnTo>
                <a:lnTo>
                  <a:pt x="8086205" y="714895"/>
                </a:lnTo>
                <a:lnTo>
                  <a:pt x="0" y="714895"/>
                </a:lnTo>
                <a:close/>
              </a:path>
            </a:pathLst>
          </a:custGeom>
        </p:spPr>
      </p:pic>
      <p:pic>
        <p:nvPicPr>
          <p:cNvPr id="71" name="图片 70">
            <a:extLst>
              <a:ext uri="{FF2B5EF4-FFF2-40B4-BE49-F238E27FC236}">
                <a16:creationId xmlns:a16="http://schemas.microsoft.com/office/drawing/2014/main" id="{660572DA-8518-44D4-A5F4-77ED9AEFEE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42616"/>
            <a:ext cx="12192000" cy="515389"/>
          </a:xfrm>
          <a:prstGeom prst="rect">
            <a:avLst/>
          </a:prstGeom>
        </p:spPr>
      </p:pic>
      <p:cxnSp>
        <p:nvCxnSpPr>
          <p:cNvPr id="84" name="直线连接符 92">
            <a:extLst>
              <a:ext uri="{FF2B5EF4-FFF2-40B4-BE49-F238E27FC236}">
                <a16:creationId xmlns:a16="http://schemas.microsoft.com/office/drawing/2014/main" id="{33D8D99E-B465-4DBC-B4DA-CCB10894769B}"/>
              </a:ext>
            </a:extLst>
          </p:cNvPr>
          <p:cNvCxnSpPr>
            <a:cxnSpLocks/>
          </p:cNvCxnSpPr>
          <p:nvPr/>
        </p:nvCxnSpPr>
        <p:spPr>
          <a:xfrm flipH="1">
            <a:off x="-7623" y="6342611"/>
            <a:ext cx="12204000" cy="0"/>
          </a:xfrm>
          <a:prstGeom prst="line">
            <a:avLst/>
          </a:prstGeom>
          <a:ln w="101600">
            <a:gradFill>
              <a:gsLst>
                <a:gs pos="50000">
                  <a:srgbClr val="F6D9A7"/>
                </a:gs>
                <a:gs pos="100000">
                  <a:srgbClr val="D6AA74"/>
                </a:gs>
                <a:gs pos="0">
                  <a:srgbClr val="D6AA74"/>
                </a:gs>
              </a:gsLst>
              <a:lin ang="0" scaled="0"/>
            </a:gradFill>
          </a:ln>
        </p:spPr>
        <p:style>
          <a:lnRef idx="1">
            <a:schemeClr val="accent1"/>
          </a:lnRef>
          <a:fillRef idx="0">
            <a:schemeClr val="accent1"/>
          </a:fillRef>
          <a:effectRef idx="0">
            <a:schemeClr val="accent1"/>
          </a:effectRef>
          <a:fontRef idx="minor">
            <a:schemeClr val="tx1"/>
          </a:fontRef>
        </p:style>
      </p:cxnSp>
      <p:cxnSp>
        <p:nvCxnSpPr>
          <p:cNvPr id="85" name="直线连接符 93">
            <a:extLst>
              <a:ext uri="{FF2B5EF4-FFF2-40B4-BE49-F238E27FC236}">
                <a16:creationId xmlns:a16="http://schemas.microsoft.com/office/drawing/2014/main" id="{156AF44A-02B7-454A-9E13-E3FA8134231C}"/>
              </a:ext>
            </a:extLst>
          </p:cNvPr>
          <p:cNvCxnSpPr>
            <a:cxnSpLocks/>
          </p:cNvCxnSpPr>
          <p:nvPr/>
        </p:nvCxnSpPr>
        <p:spPr>
          <a:xfrm flipH="1">
            <a:off x="-7623" y="703815"/>
            <a:ext cx="12204000" cy="0"/>
          </a:xfrm>
          <a:prstGeom prst="line">
            <a:avLst/>
          </a:prstGeom>
          <a:ln w="101600">
            <a:gradFill>
              <a:gsLst>
                <a:gs pos="50000">
                  <a:srgbClr val="F6D9A7"/>
                </a:gs>
                <a:gs pos="100000">
                  <a:srgbClr val="D6AA74"/>
                </a:gs>
                <a:gs pos="0">
                  <a:srgbClr val="D6AA74"/>
                </a:gs>
              </a:gsLst>
              <a:lin ang="0" scaled="0"/>
            </a:gradFill>
          </a:ln>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9E9267C9-8248-4ECA-AFFE-C108491E0322}"/>
              </a:ext>
            </a:extLst>
          </p:cNvPr>
          <p:cNvSpPr txBox="1"/>
          <p:nvPr/>
        </p:nvSpPr>
        <p:spPr>
          <a:xfrm>
            <a:off x="154986" y="69743"/>
            <a:ext cx="3078087" cy="523220"/>
          </a:xfrm>
          <a:prstGeom prst="rect">
            <a:avLst/>
          </a:prstGeom>
          <a:noFill/>
        </p:spPr>
        <p:txBody>
          <a:bodyPr wrap="none" rtlCol="0">
            <a:spAutoFit/>
          </a:bodyPr>
          <a:lstStyle/>
          <a:p>
            <a:r>
              <a:rPr kumimoji="1" lang="zh-CN" altLang="en-US" sz="2800" b="1" dirty="0">
                <a:solidFill>
                  <a:srgbClr val="D6AB75"/>
                </a:solidFill>
                <a:latin typeface="Microsoft YaHei" panose="020B0503020204020204" pitchFamily="34" charset="-122"/>
                <a:ea typeface="Microsoft YaHei" panose="020B0503020204020204" pitchFamily="34" charset="-122"/>
              </a:rPr>
              <a:t>图书馆</a:t>
            </a:r>
            <a:r>
              <a:rPr kumimoji="1" lang="en-US" altLang="zh-CN" sz="2800" b="1" dirty="0">
                <a:solidFill>
                  <a:srgbClr val="D6AB75"/>
                </a:solidFill>
                <a:latin typeface="Microsoft YaHei" panose="020B0503020204020204" pitchFamily="34" charset="-122"/>
                <a:ea typeface="Microsoft YaHei" panose="020B0503020204020204" pitchFamily="34" charset="-122"/>
              </a:rPr>
              <a:t>CARSI</a:t>
            </a:r>
            <a:r>
              <a:rPr kumimoji="1" lang="zh-CN" altLang="en-US" sz="2800" b="1" dirty="0">
                <a:solidFill>
                  <a:srgbClr val="D6AB75"/>
                </a:solidFill>
                <a:latin typeface="Microsoft YaHei" panose="020B0503020204020204" pitchFamily="34" charset="-122"/>
                <a:ea typeface="Microsoft YaHei" panose="020B0503020204020204" pitchFamily="34" charset="-122"/>
              </a:rPr>
              <a:t>访问</a:t>
            </a:r>
          </a:p>
        </p:txBody>
      </p:sp>
      <p:sp>
        <p:nvSpPr>
          <p:cNvPr id="90" name="圆角矩形 192">
            <a:extLst>
              <a:ext uri="{FF2B5EF4-FFF2-40B4-BE49-F238E27FC236}">
                <a16:creationId xmlns:a16="http://schemas.microsoft.com/office/drawing/2014/main" id="{A4724D0A-8A92-4FC3-ADCC-16AD2DB6BBBF}"/>
              </a:ext>
            </a:extLst>
          </p:cNvPr>
          <p:cNvSpPr/>
          <p:nvPr/>
        </p:nvSpPr>
        <p:spPr>
          <a:xfrm>
            <a:off x="10347325" y="6360855"/>
            <a:ext cx="1707899" cy="49714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zh-CN" altLang="en-US" sz="1600" b="1" dirty="0">
              <a:solidFill>
                <a:srgbClr val="FFFFFF"/>
              </a:solidFill>
              <a:latin typeface="Microsoft YaHei" panose="020B0503020204020204" pitchFamily="34" charset="-122"/>
              <a:ea typeface="Microsoft YaHei" panose="020B0503020204020204" pitchFamily="34" charset="-122"/>
            </a:endParaRPr>
          </a:p>
        </p:txBody>
      </p:sp>
      <p:sp>
        <p:nvSpPr>
          <p:cNvPr id="3" name="矩形 2">
            <a:extLst>
              <a:ext uri="{FF2B5EF4-FFF2-40B4-BE49-F238E27FC236}">
                <a16:creationId xmlns:a16="http://schemas.microsoft.com/office/drawing/2014/main" id="{937E179D-9D50-49E9-BE33-EC941D2FE43C}"/>
              </a:ext>
            </a:extLst>
          </p:cNvPr>
          <p:cNvSpPr/>
          <p:nvPr/>
        </p:nvSpPr>
        <p:spPr>
          <a:xfrm>
            <a:off x="5594266" y="2225621"/>
            <a:ext cx="5629793" cy="572464"/>
          </a:xfrm>
          <a:prstGeom prst="rect">
            <a:avLst/>
          </a:prstGeom>
        </p:spPr>
        <p:txBody>
          <a:bodyPr wrap="square">
            <a:spAutoFit/>
          </a:bodyPr>
          <a:lstStyle/>
          <a:p>
            <a:pPr>
              <a:lnSpc>
                <a:spcPct val="130000"/>
              </a:lnSpc>
            </a:pPr>
            <a:endParaRPr lang="zh-CN" altLang="en-US" dirty="0">
              <a:solidFill>
                <a:schemeClr val="tx1">
                  <a:lumMod val="50000"/>
                </a:schemeClr>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28A2D24F-7784-4977-B1A8-B80D68E831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672" y="2128064"/>
            <a:ext cx="4333455" cy="2888970"/>
          </a:xfrm>
          <a:prstGeom prst="rect">
            <a:avLst/>
          </a:prstGeom>
        </p:spPr>
      </p:pic>
      <p:sp>
        <p:nvSpPr>
          <p:cNvPr id="12" name="文本框 11">
            <a:extLst>
              <a:ext uri="{FF2B5EF4-FFF2-40B4-BE49-F238E27FC236}">
                <a16:creationId xmlns:a16="http://schemas.microsoft.com/office/drawing/2014/main" id="{DB6B2ED4-2458-48EF-B01D-165870437B74}"/>
              </a:ext>
            </a:extLst>
          </p:cNvPr>
          <p:cNvSpPr txBox="1"/>
          <p:nvPr/>
        </p:nvSpPr>
        <p:spPr>
          <a:xfrm>
            <a:off x="5575605" y="1665499"/>
            <a:ext cx="2359941" cy="523220"/>
          </a:xfrm>
          <a:prstGeom prst="rect">
            <a:avLst/>
          </a:prstGeom>
          <a:noFill/>
        </p:spPr>
        <p:txBody>
          <a:bodyPr wrap="none" rtlCol="0">
            <a:spAutoFit/>
          </a:bodyPr>
          <a:lstStyle/>
          <a:p>
            <a:r>
              <a:rPr kumimoji="1" lang="zh-CN" altLang="en-US" sz="2800" b="1" dirty="0">
                <a:solidFill>
                  <a:srgbClr val="0B285A"/>
                </a:solidFill>
                <a:latin typeface="Microsoft YaHei" panose="020B0503020204020204" pitchFamily="34" charset="-122"/>
                <a:ea typeface="Microsoft YaHei" panose="020B0503020204020204" pitchFamily="34" charset="-122"/>
              </a:rPr>
              <a:t>什么是</a:t>
            </a:r>
            <a:r>
              <a:rPr kumimoji="1" lang="en-US" altLang="zh-CN" sz="2800" b="1" dirty="0">
                <a:solidFill>
                  <a:srgbClr val="0B285A"/>
                </a:solidFill>
                <a:latin typeface="Microsoft YaHei" panose="020B0503020204020204" pitchFamily="34" charset="-122"/>
                <a:ea typeface="Microsoft YaHei" panose="020B0503020204020204" pitchFamily="34" charset="-122"/>
              </a:rPr>
              <a:t>CARSI</a:t>
            </a:r>
            <a:endParaRPr kumimoji="1" lang="zh-CN" altLang="en-US" sz="2800" b="1" dirty="0">
              <a:solidFill>
                <a:srgbClr val="0B285A"/>
              </a:solidFill>
              <a:latin typeface="Microsoft YaHei" panose="020B0503020204020204" pitchFamily="34" charset="-122"/>
              <a:ea typeface="Microsoft YaHei" panose="020B0503020204020204" pitchFamily="34" charset="-122"/>
            </a:endParaRPr>
          </a:p>
        </p:txBody>
      </p:sp>
      <p:sp>
        <p:nvSpPr>
          <p:cNvPr id="11" name="矩形 10"/>
          <p:cNvSpPr/>
          <p:nvPr/>
        </p:nvSpPr>
        <p:spPr>
          <a:xfrm>
            <a:off x="5436637" y="2446682"/>
            <a:ext cx="6096000" cy="3046988"/>
          </a:xfrm>
          <a:prstGeom prst="rect">
            <a:avLst/>
          </a:prstGeom>
        </p:spPr>
        <p:txBody>
          <a:bodyPr>
            <a:spAutoFit/>
          </a:bodyPr>
          <a:lstStyle/>
          <a:p>
            <a:r>
              <a:rPr lang="en-US" altLang="zh-CN" dirty="0">
                <a:latin typeface="仿宋" pitchFamily="49" charset="-122"/>
                <a:ea typeface="仿宋" pitchFamily="49" charset="-122"/>
              </a:rPr>
              <a:t>CARSI</a:t>
            </a:r>
            <a:r>
              <a:rPr lang="zh-CN" altLang="en-US" dirty="0">
                <a:latin typeface="仿宋" pitchFamily="49" charset="-122"/>
                <a:ea typeface="仿宋" pitchFamily="49" charset="-122"/>
              </a:rPr>
              <a:t>是中国教育科研和计算机网统一认证与资源共享基础设施</a:t>
            </a:r>
            <a:r>
              <a:rPr lang="en-US" altLang="zh-CN" dirty="0">
                <a:latin typeface="仿宋" pitchFamily="49" charset="-122"/>
                <a:ea typeface="仿宋" pitchFamily="49" charset="-122"/>
              </a:rPr>
              <a:t>(CERNET Authentication and Resource Sharing Infrastructure)</a:t>
            </a:r>
            <a:r>
              <a:rPr lang="zh-CN" altLang="en-US" dirty="0">
                <a:latin typeface="仿宋" pitchFamily="49" charset="-122"/>
                <a:ea typeface="仿宋" pitchFamily="49" charset="-122"/>
              </a:rPr>
              <a:t>。</a:t>
            </a:r>
            <a:r>
              <a:rPr lang="en-US" altLang="zh-CN" dirty="0">
                <a:latin typeface="仿宋" pitchFamily="49" charset="-122"/>
                <a:ea typeface="仿宋" pitchFamily="49" charset="-122"/>
              </a:rPr>
              <a:t>2008</a:t>
            </a:r>
            <a:r>
              <a:rPr lang="zh-CN" altLang="en-US" dirty="0">
                <a:latin typeface="仿宋" pitchFamily="49" charset="-122"/>
                <a:ea typeface="仿宋" pitchFamily="49" charset="-122"/>
              </a:rPr>
              <a:t>年</a:t>
            </a:r>
            <a:r>
              <a:rPr lang="en-US" altLang="zh-CN" dirty="0">
                <a:latin typeface="仿宋" pitchFamily="49" charset="-122"/>
                <a:ea typeface="仿宋" pitchFamily="49" charset="-122"/>
              </a:rPr>
              <a:t>12</a:t>
            </a:r>
            <a:r>
              <a:rPr lang="zh-CN" altLang="en-US" dirty="0">
                <a:latin typeface="仿宋" pitchFamily="49" charset="-122"/>
                <a:ea typeface="仿宋" pitchFamily="49" charset="-122"/>
              </a:rPr>
              <a:t>月由北京大学计算中心发起建设，在国内高校已经普遍建设完成的校园网统一用户管理和身份认证系统基础上，面向中国高校和科研机构提供跨域身份认证和资源共享服务。</a:t>
            </a:r>
            <a:endParaRPr lang="en-US" altLang="zh-CN" dirty="0">
              <a:latin typeface="仿宋" pitchFamily="49" charset="-122"/>
              <a:ea typeface="仿宋" pitchFamily="49" charset="-122"/>
            </a:endParaRPr>
          </a:p>
        </p:txBody>
      </p:sp>
    </p:spTree>
    <p:extLst>
      <p:ext uri="{BB962C8B-B14F-4D97-AF65-F5344CB8AC3E}">
        <p14:creationId xmlns:p14="http://schemas.microsoft.com/office/powerpoint/2010/main" val="103542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3C516D9-E2F8-4980-9922-37FB1C1334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 y="3"/>
            <a:ext cx="8086205" cy="714895"/>
          </a:xfrm>
          <a:custGeom>
            <a:avLst/>
            <a:gdLst>
              <a:gd name="connsiteX0" fmla="*/ 0 w 8086205"/>
              <a:gd name="connsiteY0" fmla="*/ 0 h 714895"/>
              <a:gd name="connsiteX1" fmla="*/ 7907481 w 8086205"/>
              <a:gd name="connsiteY1" fmla="*/ 0 h 714895"/>
              <a:gd name="connsiteX2" fmla="*/ 8086205 w 8086205"/>
              <a:gd name="connsiteY2" fmla="*/ 714895 h 714895"/>
              <a:gd name="connsiteX3" fmla="*/ 0 w 8086205"/>
              <a:gd name="connsiteY3" fmla="*/ 714895 h 714895"/>
            </a:gdLst>
            <a:ahLst/>
            <a:cxnLst>
              <a:cxn ang="0">
                <a:pos x="connsiteX0" y="connsiteY0"/>
              </a:cxn>
              <a:cxn ang="0">
                <a:pos x="connsiteX1" y="connsiteY1"/>
              </a:cxn>
              <a:cxn ang="0">
                <a:pos x="connsiteX2" y="connsiteY2"/>
              </a:cxn>
              <a:cxn ang="0">
                <a:pos x="connsiteX3" y="connsiteY3"/>
              </a:cxn>
            </a:cxnLst>
            <a:rect l="l" t="t" r="r" b="b"/>
            <a:pathLst>
              <a:path w="8086205" h="714895">
                <a:moveTo>
                  <a:pt x="0" y="0"/>
                </a:moveTo>
                <a:lnTo>
                  <a:pt x="7907481" y="0"/>
                </a:lnTo>
                <a:lnTo>
                  <a:pt x="8086205" y="714895"/>
                </a:lnTo>
                <a:lnTo>
                  <a:pt x="0" y="714895"/>
                </a:lnTo>
                <a:close/>
              </a:path>
            </a:pathLst>
          </a:custGeom>
        </p:spPr>
      </p:pic>
      <p:pic>
        <p:nvPicPr>
          <p:cNvPr id="71" name="图片 70">
            <a:extLst>
              <a:ext uri="{FF2B5EF4-FFF2-40B4-BE49-F238E27FC236}">
                <a16:creationId xmlns:a16="http://schemas.microsoft.com/office/drawing/2014/main" id="{660572DA-8518-44D4-A5F4-77ED9AEFEE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42616"/>
            <a:ext cx="12192000" cy="515389"/>
          </a:xfrm>
          <a:prstGeom prst="rect">
            <a:avLst/>
          </a:prstGeom>
        </p:spPr>
      </p:pic>
      <p:cxnSp>
        <p:nvCxnSpPr>
          <p:cNvPr id="84" name="直线连接符 92">
            <a:extLst>
              <a:ext uri="{FF2B5EF4-FFF2-40B4-BE49-F238E27FC236}">
                <a16:creationId xmlns:a16="http://schemas.microsoft.com/office/drawing/2014/main" id="{33D8D99E-B465-4DBC-B4DA-CCB10894769B}"/>
              </a:ext>
            </a:extLst>
          </p:cNvPr>
          <p:cNvCxnSpPr>
            <a:cxnSpLocks/>
          </p:cNvCxnSpPr>
          <p:nvPr/>
        </p:nvCxnSpPr>
        <p:spPr>
          <a:xfrm flipH="1">
            <a:off x="-7623" y="6342611"/>
            <a:ext cx="12204000" cy="0"/>
          </a:xfrm>
          <a:prstGeom prst="line">
            <a:avLst/>
          </a:prstGeom>
          <a:ln w="101600">
            <a:gradFill>
              <a:gsLst>
                <a:gs pos="50000">
                  <a:srgbClr val="F6D9A7"/>
                </a:gs>
                <a:gs pos="100000">
                  <a:srgbClr val="D6AA74"/>
                </a:gs>
                <a:gs pos="0">
                  <a:srgbClr val="D6AA74"/>
                </a:gs>
              </a:gsLst>
              <a:lin ang="0" scaled="0"/>
            </a:gradFill>
          </a:ln>
        </p:spPr>
        <p:style>
          <a:lnRef idx="1">
            <a:schemeClr val="accent1"/>
          </a:lnRef>
          <a:fillRef idx="0">
            <a:schemeClr val="accent1"/>
          </a:fillRef>
          <a:effectRef idx="0">
            <a:schemeClr val="accent1"/>
          </a:effectRef>
          <a:fontRef idx="minor">
            <a:schemeClr val="tx1"/>
          </a:fontRef>
        </p:style>
      </p:cxnSp>
      <p:cxnSp>
        <p:nvCxnSpPr>
          <p:cNvPr id="85" name="直线连接符 93">
            <a:extLst>
              <a:ext uri="{FF2B5EF4-FFF2-40B4-BE49-F238E27FC236}">
                <a16:creationId xmlns:a16="http://schemas.microsoft.com/office/drawing/2014/main" id="{156AF44A-02B7-454A-9E13-E3FA8134231C}"/>
              </a:ext>
            </a:extLst>
          </p:cNvPr>
          <p:cNvCxnSpPr>
            <a:cxnSpLocks/>
          </p:cNvCxnSpPr>
          <p:nvPr/>
        </p:nvCxnSpPr>
        <p:spPr>
          <a:xfrm flipH="1">
            <a:off x="-7623" y="703815"/>
            <a:ext cx="12204000" cy="0"/>
          </a:xfrm>
          <a:prstGeom prst="line">
            <a:avLst/>
          </a:prstGeom>
          <a:ln w="101600">
            <a:gradFill>
              <a:gsLst>
                <a:gs pos="50000">
                  <a:srgbClr val="F6D9A7"/>
                </a:gs>
                <a:gs pos="100000">
                  <a:srgbClr val="D6AA74"/>
                </a:gs>
                <a:gs pos="0">
                  <a:srgbClr val="D6AA74"/>
                </a:gs>
              </a:gsLst>
              <a:lin ang="0" scaled="0"/>
            </a:gradFill>
          </a:ln>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9E9267C9-8248-4ECA-AFFE-C108491E0322}"/>
              </a:ext>
            </a:extLst>
          </p:cNvPr>
          <p:cNvSpPr txBox="1"/>
          <p:nvPr/>
        </p:nvSpPr>
        <p:spPr>
          <a:xfrm>
            <a:off x="154986" y="69743"/>
            <a:ext cx="3078087" cy="523220"/>
          </a:xfrm>
          <a:prstGeom prst="rect">
            <a:avLst/>
          </a:prstGeom>
          <a:noFill/>
        </p:spPr>
        <p:txBody>
          <a:bodyPr wrap="none" rtlCol="0">
            <a:spAutoFit/>
          </a:bodyPr>
          <a:lstStyle/>
          <a:p>
            <a:r>
              <a:rPr kumimoji="1" lang="zh-CN" altLang="en-US" sz="2800" b="1" dirty="0">
                <a:solidFill>
                  <a:srgbClr val="D6AB75"/>
                </a:solidFill>
                <a:latin typeface="Microsoft YaHei" panose="020B0503020204020204" pitchFamily="34" charset="-122"/>
                <a:ea typeface="Microsoft YaHei" panose="020B0503020204020204" pitchFamily="34" charset="-122"/>
              </a:rPr>
              <a:t>图书馆</a:t>
            </a:r>
            <a:r>
              <a:rPr kumimoji="1" lang="en-US" altLang="zh-CN" sz="2800" b="1" dirty="0">
                <a:solidFill>
                  <a:srgbClr val="D6AB75"/>
                </a:solidFill>
                <a:latin typeface="Microsoft YaHei" panose="020B0503020204020204" pitchFamily="34" charset="-122"/>
                <a:ea typeface="Microsoft YaHei" panose="020B0503020204020204" pitchFamily="34" charset="-122"/>
              </a:rPr>
              <a:t>CARSI</a:t>
            </a:r>
            <a:r>
              <a:rPr kumimoji="1" lang="zh-CN" altLang="en-US" sz="2800" b="1" dirty="0">
                <a:solidFill>
                  <a:srgbClr val="D6AB75"/>
                </a:solidFill>
                <a:latin typeface="Microsoft YaHei" panose="020B0503020204020204" pitchFamily="34" charset="-122"/>
                <a:ea typeface="Microsoft YaHei" panose="020B0503020204020204" pitchFamily="34" charset="-122"/>
              </a:rPr>
              <a:t>访问</a:t>
            </a:r>
          </a:p>
        </p:txBody>
      </p:sp>
      <p:sp>
        <p:nvSpPr>
          <p:cNvPr id="90" name="圆角矩形 192">
            <a:extLst>
              <a:ext uri="{FF2B5EF4-FFF2-40B4-BE49-F238E27FC236}">
                <a16:creationId xmlns:a16="http://schemas.microsoft.com/office/drawing/2014/main" id="{A4724D0A-8A92-4FC3-ADCC-16AD2DB6BBBF}"/>
              </a:ext>
            </a:extLst>
          </p:cNvPr>
          <p:cNvSpPr/>
          <p:nvPr/>
        </p:nvSpPr>
        <p:spPr>
          <a:xfrm>
            <a:off x="10347325" y="6360855"/>
            <a:ext cx="1707899" cy="49714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zh-CN" altLang="en-US" sz="1600" b="1" dirty="0">
              <a:solidFill>
                <a:srgbClr val="FFFFFF"/>
              </a:solidFill>
              <a:latin typeface="Microsoft YaHei" panose="020B0503020204020204" pitchFamily="34" charset="-122"/>
              <a:ea typeface="Microsoft YaHei" panose="020B0503020204020204" pitchFamily="34" charset="-122"/>
            </a:endParaRPr>
          </a:p>
        </p:txBody>
      </p:sp>
      <p:sp>
        <p:nvSpPr>
          <p:cNvPr id="3" name="矩形 2">
            <a:extLst>
              <a:ext uri="{FF2B5EF4-FFF2-40B4-BE49-F238E27FC236}">
                <a16:creationId xmlns:a16="http://schemas.microsoft.com/office/drawing/2014/main" id="{937E179D-9D50-49E9-BE33-EC941D2FE43C}"/>
              </a:ext>
            </a:extLst>
          </p:cNvPr>
          <p:cNvSpPr/>
          <p:nvPr/>
        </p:nvSpPr>
        <p:spPr>
          <a:xfrm>
            <a:off x="5519621" y="1731098"/>
            <a:ext cx="5629793" cy="1495794"/>
          </a:xfrm>
          <a:prstGeom prst="rect">
            <a:avLst/>
          </a:prstGeom>
        </p:spPr>
        <p:txBody>
          <a:bodyPr wrap="square">
            <a:spAutoFit/>
          </a:bodyPr>
          <a:lstStyle/>
          <a:p>
            <a:pPr>
              <a:lnSpc>
                <a:spcPts val="3600"/>
              </a:lnSpc>
            </a:pPr>
            <a:endParaRPr lang="en-US" altLang="zh-CN" dirty="0"/>
          </a:p>
          <a:p>
            <a:pPr>
              <a:lnSpc>
                <a:spcPts val="3600"/>
              </a:lnSpc>
            </a:pPr>
            <a:endParaRPr lang="en-US" altLang="zh-CN" dirty="0"/>
          </a:p>
          <a:p>
            <a:pPr>
              <a:lnSpc>
                <a:spcPct val="130000"/>
              </a:lnSpc>
            </a:pPr>
            <a:endParaRPr lang="zh-CN" altLang="en-US" dirty="0">
              <a:solidFill>
                <a:schemeClr val="tx1">
                  <a:lumMod val="50000"/>
                </a:schemeClr>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28A2D24F-7784-4977-B1A8-B80D68E831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672" y="2128064"/>
            <a:ext cx="4333455" cy="2888970"/>
          </a:xfrm>
          <a:prstGeom prst="rect">
            <a:avLst/>
          </a:prstGeom>
        </p:spPr>
      </p:pic>
      <p:sp>
        <p:nvSpPr>
          <p:cNvPr id="12" name="文本框 11">
            <a:extLst>
              <a:ext uri="{FF2B5EF4-FFF2-40B4-BE49-F238E27FC236}">
                <a16:creationId xmlns:a16="http://schemas.microsoft.com/office/drawing/2014/main" id="{DB6B2ED4-2458-48EF-B01D-165870437B74}"/>
              </a:ext>
            </a:extLst>
          </p:cNvPr>
          <p:cNvSpPr txBox="1"/>
          <p:nvPr/>
        </p:nvSpPr>
        <p:spPr>
          <a:xfrm>
            <a:off x="6335485" y="1264284"/>
            <a:ext cx="2099387" cy="523220"/>
          </a:xfrm>
          <a:prstGeom prst="rect">
            <a:avLst/>
          </a:prstGeom>
          <a:noFill/>
        </p:spPr>
        <p:txBody>
          <a:bodyPr wrap="square" rtlCol="0">
            <a:spAutoFit/>
          </a:bodyPr>
          <a:lstStyle/>
          <a:p>
            <a:r>
              <a:rPr kumimoji="1" lang="zh-CN" altLang="en-US" sz="2800" b="1" dirty="0">
                <a:solidFill>
                  <a:srgbClr val="0B285A"/>
                </a:solidFill>
                <a:latin typeface="Microsoft YaHei" panose="020B0503020204020204" pitchFamily="34" charset="-122"/>
                <a:ea typeface="Microsoft YaHei" panose="020B0503020204020204" pitchFamily="34" charset="-122"/>
              </a:rPr>
              <a:t>访问流程</a:t>
            </a:r>
          </a:p>
        </p:txBody>
      </p:sp>
      <p:pic>
        <p:nvPicPr>
          <p:cNvPr id="1026" name="Picture 2" descr="D:\Personal\Desktop\工作\工作记录\ppt素材\QQ截图20201107092828.png"/>
          <p:cNvPicPr>
            <a:picLocks noChangeAspect="1" noChangeArrowheads="1"/>
          </p:cNvPicPr>
          <p:nvPr/>
        </p:nvPicPr>
        <p:blipFill>
          <a:blip r:embed="rId5" cstate="print"/>
          <a:srcRect/>
          <a:stretch>
            <a:fillRect/>
          </a:stretch>
        </p:blipFill>
        <p:spPr bwMode="auto">
          <a:xfrm>
            <a:off x="864832" y="2069943"/>
            <a:ext cx="4248151" cy="2886075"/>
          </a:xfrm>
          <a:prstGeom prst="rect">
            <a:avLst/>
          </a:prstGeom>
          <a:noFill/>
        </p:spPr>
      </p:pic>
      <p:sp>
        <p:nvSpPr>
          <p:cNvPr id="13" name="矩形 12"/>
          <p:cNvSpPr/>
          <p:nvPr/>
        </p:nvSpPr>
        <p:spPr>
          <a:xfrm>
            <a:off x="5585855" y="4485797"/>
            <a:ext cx="219932" cy="246221"/>
          </a:xfrm>
          <a:prstGeom prst="rect">
            <a:avLst/>
          </a:prstGeom>
        </p:spPr>
        <p:txBody>
          <a:bodyPr wrap="none">
            <a:spAutoFit/>
          </a:bodyPr>
          <a:lstStyle/>
          <a:p>
            <a:r>
              <a:rPr lang="en-US" altLang="zh-CN" sz="1000" b="1" dirty="0">
                <a:solidFill>
                  <a:schemeClr val="accent4"/>
                </a:solidFill>
                <a:latin typeface="Arial" pitchFamily="34" charset="0"/>
                <a:ea typeface="宋体" pitchFamily="2" charset="-122"/>
                <a:cs typeface="宋体" pitchFamily="2" charset="-122"/>
              </a:rPr>
              <a:t> </a:t>
            </a:r>
            <a:endParaRPr lang="zh-CN" altLang="en-US" dirty="0"/>
          </a:p>
        </p:txBody>
      </p:sp>
      <p:sp>
        <p:nvSpPr>
          <p:cNvPr id="14" name="矩形 13"/>
          <p:cNvSpPr/>
          <p:nvPr/>
        </p:nvSpPr>
        <p:spPr>
          <a:xfrm>
            <a:off x="6148874" y="1989481"/>
            <a:ext cx="5458409" cy="3416320"/>
          </a:xfrm>
          <a:prstGeom prst="rect">
            <a:avLst/>
          </a:prstGeom>
        </p:spPr>
        <p:txBody>
          <a:bodyPr wrap="square">
            <a:spAutoFit/>
          </a:bodyPr>
          <a:lstStyle/>
          <a:p>
            <a:r>
              <a:rPr lang="zh-CN" altLang="zh-CN" dirty="0"/>
              <a:t>点击</a:t>
            </a:r>
            <a:r>
              <a:rPr lang="en-US" altLang="zh-CN" u="sng" dirty="0">
                <a:hlinkClick r:id="rId6"/>
              </a:rPr>
              <a:t>https://ds.carsi.edu.cn/ds/index.html</a:t>
            </a:r>
            <a:r>
              <a:rPr lang="en-US" altLang="zh-CN" dirty="0"/>
              <a:t>→</a:t>
            </a:r>
            <a:r>
              <a:rPr lang="zh-CN" altLang="zh-CN" dirty="0"/>
              <a:t>输入</a:t>
            </a:r>
            <a:r>
              <a:rPr lang="en-US" altLang="zh-CN" dirty="0"/>
              <a:t>“</a:t>
            </a:r>
            <a:r>
              <a:rPr lang="zh-CN" altLang="zh-CN" dirty="0"/>
              <a:t>湖北师范大学</a:t>
            </a:r>
            <a:r>
              <a:rPr lang="en-US" altLang="zh-CN" dirty="0"/>
              <a:t>”→</a:t>
            </a:r>
            <a:r>
              <a:rPr lang="zh-CN" altLang="zh-CN" dirty="0"/>
              <a:t>点击</a:t>
            </a:r>
            <a:r>
              <a:rPr lang="en-US" altLang="zh-CN" dirty="0"/>
              <a:t>“</a:t>
            </a:r>
            <a:r>
              <a:rPr lang="zh-CN" altLang="zh-CN" dirty="0"/>
              <a:t>前往</a:t>
            </a:r>
            <a:r>
              <a:rPr lang="en-US" altLang="zh-CN" dirty="0"/>
              <a:t>”→</a:t>
            </a:r>
            <a:r>
              <a:rPr lang="zh-CN" altLang="zh-CN" dirty="0"/>
              <a:t>身份认证界面输入用户名（学号</a:t>
            </a:r>
            <a:r>
              <a:rPr lang="en-US" altLang="zh-CN" dirty="0"/>
              <a:t>/</a:t>
            </a:r>
            <a:r>
              <a:rPr lang="zh-CN" altLang="zh-CN" dirty="0"/>
              <a:t>工号）、密码（初始密码是身份证第</a:t>
            </a:r>
            <a:r>
              <a:rPr lang="en-US" altLang="zh-CN" dirty="0"/>
              <a:t>12-17</a:t>
            </a:r>
            <a:r>
              <a:rPr lang="zh-CN" altLang="zh-CN" dirty="0"/>
              <a:t>位数字。有修改过学校信息门户或</a:t>
            </a:r>
            <a:r>
              <a:rPr lang="en-US" altLang="zh-CN" dirty="0"/>
              <a:t>“</a:t>
            </a:r>
            <a:r>
              <a:rPr lang="zh-CN" altLang="zh-CN" dirty="0"/>
              <a:t>今日校园</a:t>
            </a:r>
            <a:r>
              <a:rPr lang="en-US" altLang="zh-CN" dirty="0"/>
              <a:t>”</a:t>
            </a:r>
            <a:r>
              <a:rPr lang="zh-CN" altLang="zh-CN" dirty="0"/>
              <a:t>统一认证初始密码的，请使用当前使用的密码）、验证码</a:t>
            </a:r>
            <a:r>
              <a:rPr lang="en-US" altLang="zh-CN" dirty="0"/>
              <a:t>→</a:t>
            </a:r>
            <a:r>
              <a:rPr lang="zh-CN" altLang="zh-CN" dirty="0"/>
              <a:t>点击</a:t>
            </a:r>
            <a:r>
              <a:rPr lang="en-US" altLang="zh-CN" dirty="0"/>
              <a:t>“</a:t>
            </a:r>
            <a:r>
              <a:rPr lang="zh-CN" altLang="zh-CN" dirty="0"/>
              <a:t>登录</a:t>
            </a:r>
            <a:r>
              <a:rPr lang="en-US" altLang="zh-CN" dirty="0"/>
              <a:t>”→</a:t>
            </a:r>
            <a:r>
              <a:rPr lang="zh-CN" altLang="zh-CN" dirty="0"/>
              <a:t>在</a:t>
            </a:r>
            <a:r>
              <a:rPr lang="en-US" altLang="zh-CN" dirty="0"/>
              <a:t>“CARSI</a:t>
            </a:r>
            <a:r>
              <a:rPr lang="zh-CN" altLang="zh-CN" dirty="0"/>
              <a:t>全部资源</a:t>
            </a:r>
            <a:r>
              <a:rPr lang="en-US" altLang="zh-CN" dirty="0"/>
              <a:t>”</a:t>
            </a:r>
            <a:r>
              <a:rPr lang="zh-CN" altLang="zh-CN" dirty="0"/>
              <a:t>中点击</a:t>
            </a:r>
            <a:r>
              <a:rPr lang="en-US" altLang="zh-CN" dirty="0"/>
              <a:t>“</a:t>
            </a:r>
            <a:r>
              <a:rPr lang="zh-CN" altLang="zh-CN" dirty="0"/>
              <a:t>知网</a:t>
            </a:r>
            <a:r>
              <a:rPr lang="en-US" altLang="zh-CN" dirty="0"/>
              <a:t>”</a:t>
            </a:r>
            <a:r>
              <a:rPr lang="zh-CN" altLang="en-US" dirty="0"/>
              <a:t>即可使用。</a:t>
            </a:r>
            <a:endParaRPr lang="zh-CN" altLang="zh-CN" dirty="0"/>
          </a:p>
        </p:txBody>
      </p:sp>
      <p:pic>
        <p:nvPicPr>
          <p:cNvPr id="2050" name="图片 19"/>
          <p:cNvPicPr>
            <a:picLocks noChangeAspect="1" noChangeArrowheads="1"/>
          </p:cNvPicPr>
          <p:nvPr/>
        </p:nvPicPr>
        <p:blipFill>
          <a:blip r:embed="rId7" cstate="print"/>
          <a:srcRect/>
          <a:stretch>
            <a:fillRect/>
          </a:stretch>
        </p:blipFill>
        <p:spPr bwMode="auto">
          <a:xfrm>
            <a:off x="1" y="914404"/>
            <a:ext cx="5924939" cy="5075853"/>
          </a:xfrm>
          <a:prstGeom prst="rect">
            <a:avLst/>
          </a:prstGeom>
          <a:noFill/>
          <a:ln w="9525">
            <a:solidFill>
              <a:srgbClr val="5B9BD5"/>
            </a:solidFill>
            <a:miter lim="800000"/>
            <a:headEnd/>
            <a:tailEnd/>
          </a:ln>
          <a:effectLst/>
        </p:spPr>
      </p:pic>
    </p:spTree>
    <p:extLst>
      <p:ext uri="{BB962C8B-B14F-4D97-AF65-F5344CB8AC3E}">
        <p14:creationId xmlns:p14="http://schemas.microsoft.com/office/powerpoint/2010/main" val="103542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3C516D9-E2F8-4980-9922-37FB1C1334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 y="3"/>
            <a:ext cx="8086205" cy="714895"/>
          </a:xfrm>
          <a:custGeom>
            <a:avLst/>
            <a:gdLst>
              <a:gd name="connsiteX0" fmla="*/ 0 w 8086205"/>
              <a:gd name="connsiteY0" fmla="*/ 0 h 714895"/>
              <a:gd name="connsiteX1" fmla="*/ 7907481 w 8086205"/>
              <a:gd name="connsiteY1" fmla="*/ 0 h 714895"/>
              <a:gd name="connsiteX2" fmla="*/ 8086205 w 8086205"/>
              <a:gd name="connsiteY2" fmla="*/ 714895 h 714895"/>
              <a:gd name="connsiteX3" fmla="*/ 0 w 8086205"/>
              <a:gd name="connsiteY3" fmla="*/ 714895 h 714895"/>
            </a:gdLst>
            <a:ahLst/>
            <a:cxnLst>
              <a:cxn ang="0">
                <a:pos x="connsiteX0" y="connsiteY0"/>
              </a:cxn>
              <a:cxn ang="0">
                <a:pos x="connsiteX1" y="connsiteY1"/>
              </a:cxn>
              <a:cxn ang="0">
                <a:pos x="connsiteX2" y="connsiteY2"/>
              </a:cxn>
              <a:cxn ang="0">
                <a:pos x="connsiteX3" y="connsiteY3"/>
              </a:cxn>
            </a:cxnLst>
            <a:rect l="l" t="t" r="r" b="b"/>
            <a:pathLst>
              <a:path w="8086205" h="714895">
                <a:moveTo>
                  <a:pt x="0" y="0"/>
                </a:moveTo>
                <a:lnTo>
                  <a:pt x="7907481" y="0"/>
                </a:lnTo>
                <a:lnTo>
                  <a:pt x="8086205" y="714895"/>
                </a:lnTo>
                <a:lnTo>
                  <a:pt x="0" y="714895"/>
                </a:lnTo>
                <a:close/>
              </a:path>
            </a:pathLst>
          </a:custGeom>
        </p:spPr>
      </p:pic>
      <p:pic>
        <p:nvPicPr>
          <p:cNvPr id="71" name="图片 70">
            <a:extLst>
              <a:ext uri="{FF2B5EF4-FFF2-40B4-BE49-F238E27FC236}">
                <a16:creationId xmlns:a16="http://schemas.microsoft.com/office/drawing/2014/main" id="{660572DA-8518-44D4-A5F4-77ED9AEFEE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42616"/>
            <a:ext cx="12192000" cy="515389"/>
          </a:xfrm>
          <a:prstGeom prst="rect">
            <a:avLst/>
          </a:prstGeom>
        </p:spPr>
      </p:pic>
      <p:cxnSp>
        <p:nvCxnSpPr>
          <p:cNvPr id="84" name="直线连接符 92">
            <a:extLst>
              <a:ext uri="{FF2B5EF4-FFF2-40B4-BE49-F238E27FC236}">
                <a16:creationId xmlns:a16="http://schemas.microsoft.com/office/drawing/2014/main" id="{33D8D99E-B465-4DBC-B4DA-CCB10894769B}"/>
              </a:ext>
            </a:extLst>
          </p:cNvPr>
          <p:cNvCxnSpPr>
            <a:cxnSpLocks/>
          </p:cNvCxnSpPr>
          <p:nvPr/>
        </p:nvCxnSpPr>
        <p:spPr>
          <a:xfrm flipH="1">
            <a:off x="-7623" y="6342611"/>
            <a:ext cx="12204000" cy="0"/>
          </a:xfrm>
          <a:prstGeom prst="line">
            <a:avLst/>
          </a:prstGeom>
          <a:ln w="101600">
            <a:gradFill>
              <a:gsLst>
                <a:gs pos="50000">
                  <a:srgbClr val="F6D9A7"/>
                </a:gs>
                <a:gs pos="100000">
                  <a:srgbClr val="D6AA74"/>
                </a:gs>
                <a:gs pos="0">
                  <a:srgbClr val="D6AA74"/>
                </a:gs>
              </a:gsLst>
              <a:lin ang="0" scaled="0"/>
            </a:gradFill>
          </a:ln>
        </p:spPr>
        <p:style>
          <a:lnRef idx="1">
            <a:schemeClr val="accent1"/>
          </a:lnRef>
          <a:fillRef idx="0">
            <a:schemeClr val="accent1"/>
          </a:fillRef>
          <a:effectRef idx="0">
            <a:schemeClr val="accent1"/>
          </a:effectRef>
          <a:fontRef idx="minor">
            <a:schemeClr val="tx1"/>
          </a:fontRef>
        </p:style>
      </p:cxnSp>
      <p:cxnSp>
        <p:nvCxnSpPr>
          <p:cNvPr id="85" name="直线连接符 93">
            <a:extLst>
              <a:ext uri="{FF2B5EF4-FFF2-40B4-BE49-F238E27FC236}">
                <a16:creationId xmlns:a16="http://schemas.microsoft.com/office/drawing/2014/main" id="{156AF44A-02B7-454A-9E13-E3FA8134231C}"/>
              </a:ext>
            </a:extLst>
          </p:cNvPr>
          <p:cNvCxnSpPr>
            <a:cxnSpLocks/>
          </p:cNvCxnSpPr>
          <p:nvPr/>
        </p:nvCxnSpPr>
        <p:spPr>
          <a:xfrm flipH="1">
            <a:off x="-7623" y="703815"/>
            <a:ext cx="12204000" cy="0"/>
          </a:xfrm>
          <a:prstGeom prst="line">
            <a:avLst/>
          </a:prstGeom>
          <a:ln w="101600">
            <a:gradFill>
              <a:gsLst>
                <a:gs pos="50000">
                  <a:srgbClr val="F6D9A7"/>
                </a:gs>
                <a:gs pos="100000">
                  <a:srgbClr val="D6AA74"/>
                </a:gs>
                <a:gs pos="0">
                  <a:srgbClr val="D6AA74"/>
                </a:gs>
              </a:gsLst>
              <a:lin ang="0" scaled="0"/>
            </a:gradFill>
          </a:ln>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9E9267C9-8248-4ECA-AFFE-C108491E0322}"/>
              </a:ext>
            </a:extLst>
          </p:cNvPr>
          <p:cNvSpPr txBox="1"/>
          <p:nvPr/>
        </p:nvSpPr>
        <p:spPr>
          <a:xfrm>
            <a:off x="154986" y="69743"/>
            <a:ext cx="3078087" cy="523220"/>
          </a:xfrm>
          <a:prstGeom prst="rect">
            <a:avLst/>
          </a:prstGeom>
          <a:noFill/>
        </p:spPr>
        <p:txBody>
          <a:bodyPr wrap="none" rtlCol="0">
            <a:spAutoFit/>
          </a:bodyPr>
          <a:lstStyle/>
          <a:p>
            <a:r>
              <a:rPr kumimoji="1" lang="zh-CN" altLang="en-US" sz="2800" b="1" dirty="0">
                <a:solidFill>
                  <a:srgbClr val="D6AB75"/>
                </a:solidFill>
                <a:latin typeface="Microsoft YaHei" panose="020B0503020204020204" pitchFamily="34" charset="-122"/>
                <a:ea typeface="Microsoft YaHei" panose="020B0503020204020204" pitchFamily="34" charset="-122"/>
              </a:rPr>
              <a:t>图书馆</a:t>
            </a:r>
            <a:r>
              <a:rPr kumimoji="1" lang="en-US" altLang="zh-CN" sz="2800" b="1" dirty="0">
                <a:solidFill>
                  <a:srgbClr val="D6AB75"/>
                </a:solidFill>
                <a:latin typeface="Microsoft YaHei" panose="020B0503020204020204" pitchFamily="34" charset="-122"/>
                <a:ea typeface="Microsoft YaHei" panose="020B0503020204020204" pitchFamily="34" charset="-122"/>
              </a:rPr>
              <a:t>CARSI</a:t>
            </a:r>
            <a:r>
              <a:rPr kumimoji="1" lang="zh-CN" altLang="en-US" sz="2800" b="1" dirty="0">
                <a:solidFill>
                  <a:srgbClr val="D6AB75"/>
                </a:solidFill>
                <a:latin typeface="Microsoft YaHei" panose="020B0503020204020204" pitchFamily="34" charset="-122"/>
                <a:ea typeface="Microsoft YaHei" panose="020B0503020204020204" pitchFamily="34" charset="-122"/>
              </a:rPr>
              <a:t>访问</a:t>
            </a:r>
          </a:p>
        </p:txBody>
      </p:sp>
      <p:sp>
        <p:nvSpPr>
          <p:cNvPr id="90" name="圆角矩形 192">
            <a:extLst>
              <a:ext uri="{FF2B5EF4-FFF2-40B4-BE49-F238E27FC236}">
                <a16:creationId xmlns:a16="http://schemas.microsoft.com/office/drawing/2014/main" id="{A4724D0A-8A92-4FC3-ADCC-16AD2DB6BBBF}"/>
              </a:ext>
            </a:extLst>
          </p:cNvPr>
          <p:cNvSpPr/>
          <p:nvPr/>
        </p:nvSpPr>
        <p:spPr>
          <a:xfrm>
            <a:off x="10347325" y="6360855"/>
            <a:ext cx="1707899" cy="49714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zh-CN" altLang="en-US" sz="1600" b="1" dirty="0">
              <a:solidFill>
                <a:srgbClr val="FFFFFF"/>
              </a:solidFill>
              <a:latin typeface="Microsoft YaHei" panose="020B0503020204020204" pitchFamily="34" charset="-122"/>
              <a:ea typeface="Microsoft YaHei" panose="020B0503020204020204" pitchFamily="34" charset="-122"/>
            </a:endParaRPr>
          </a:p>
        </p:txBody>
      </p:sp>
      <p:sp>
        <p:nvSpPr>
          <p:cNvPr id="3" name="矩形 2">
            <a:extLst>
              <a:ext uri="{FF2B5EF4-FFF2-40B4-BE49-F238E27FC236}">
                <a16:creationId xmlns:a16="http://schemas.microsoft.com/office/drawing/2014/main" id="{937E179D-9D50-49E9-BE33-EC941D2FE43C}"/>
              </a:ext>
            </a:extLst>
          </p:cNvPr>
          <p:cNvSpPr/>
          <p:nvPr/>
        </p:nvSpPr>
        <p:spPr>
          <a:xfrm>
            <a:off x="5519621" y="1731098"/>
            <a:ext cx="5629793" cy="1495794"/>
          </a:xfrm>
          <a:prstGeom prst="rect">
            <a:avLst/>
          </a:prstGeom>
        </p:spPr>
        <p:txBody>
          <a:bodyPr wrap="square">
            <a:spAutoFit/>
          </a:bodyPr>
          <a:lstStyle/>
          <a:p>
            <a:pPr>
              <a:lnSpc>
                <a:spcPts val="3600"/>
              </a:lnSpc>
            </a:pPr>
            <a:endParaRPr lang="en-US" altLang="zh-CN" dirty="0"/>
          </a:p>
          <a:p>
            <a:pPr>
              <a:lnSpc>
                <a:spcPts val="3600"/>
              </a:lnSpc>
            </a:pPr>
            <a:endParaRPr lang="en-US" altLang="zh-CN" dirty="0"/>
          </a:p>
          <a:p>
            <a:pPr>
              <a:lnSpc>
                <a:spcPct val="130000"/>
              </a:lnSpc>
            </a:pPr>
            <a:endParaRPr lang="zh-CN" altLang="en-US" dirty="0">
              <a:solidFill>
                <a:schemeClr val="tx1">
                  <a:lumMod val="50000"/>
                </a:schemeClr>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28A2D24F-7784-4977-B1A8-B80D68E831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672" y="2128064"/>
            <a:ext cx="4333455" cy="2888970"/>
          </a:xfrm>
          <a:prstGeom prst="rect">
            <a:avLst/>
          </a:prstGeom>
        </p:spPr>
      </p:pic>
      <p:sp>
        <p:nvSpPr>
          <p:cNvPr id="12" name="文本框 11">
            <a:extLst>
              <a:ext uri="{FF2B5EF4-FFF2-40B4-BE49-F238E27FC236}">
                <a16:creationId xmlns:a16="http://schemas.microsoft.com/office/drawing/2014/main" id="{DB6B2ED4-2458-48EF-B01D-165870437B74}"/>
              </a:ext>
            </a:extLst>
          </p:cNvPr>
          <p:cNvSpPr txBox="1"/>
          <p:nvPr/>
        </p:nvSpPr>
        <p:spPr>
          <a:xfrm>
            <a:off x="6335485" y="1264284"/>
            <a:ext cx="2099387" cy="523220"/>
          </a:xfrm>
          <a:prstGeom prst="rect">
            <a:avLst/>
          </a:prstGeom>
          <a:noFill/>
        </p:spPr>
        <p:txBody>
          <a:bodyPr wrap="square" rtlCol="0">
            <a:spAutoFit/>
          </a:bodyPr>
          <a:lstStyle/>
          <a:p>
            <a:r>
              <a:rPr kumimoji="1" lang="zh-CN" altLang="en-US" sz="2800" b="1" dirty="0">
                <a:solidFill>
                  <a:srgbClr val="0B285A"/>
                </a:solidFill>
                <a:latin typeface="Microsoft YaHei" panose="020B0503020204020204" pitchFamily="34" charset="-122"/>
                <a:ea typeface="Microsoft YaHei" panose="020B0503020204020204" pitchFamily="34" charset="-122"/>
              </a:rPr>
              <a:t>访问流程</a:t>
            </a:r>
          </a:p>
        </p:txBody>
      </p:sp>
      <p:pic>
        <p:nvPicPr>
          <p:cNvPr id="1026" name="Picture 2" descr="D:\Personal\Desktop\工作\工作记录\ppt素材\QQ截图20201107092828.png"/>
          <p:cNvPicPr>
            <a:picLocks noChangeAspect="1" noChangeArrowheads="1"/>
          </p:cNvPicPr>
          <p:nvPr/>
        </p:nvPicPr>
        <p:blipFill>
          <a:blip r:embed="rId5" cstate="print"/>
          <a:srcRect/>
          <a:stretch>
            <a:fillRect/>
          </a:stretch>
        </p:blipFill>
        <p:spPr bwMode="auto">
          <a:xfrm>
            <a:off x="864832" y="2069943"/>
            <a:ext cx="4248151" cy="2886075"/>
          </a:xfrm>
          <a:prstGeom prst="rect">
            <a:avLst/>
          </a:prstGeom>
          <a:noFill/>
        </p:spPr>
      </p:pic>
      <p:sp>
        <p:nvSpPr>
          <p:cNvPr id="13" name="矩形 12"/>
          <p:cNvSpPr/>
          <p:nvPr/>
        </p:nvSpPr>
        <p:spPr>
          <a:xfrm>
            <a:off x="5585855" y="4485797"/>
            <a:ext cx="219932" cy="246221"/>
          </a:xfrm>
          <a:prstGeom prst="rect">
            <a:avLst/>
          </a:prstGeom>
        </p:spPr>
        <p:txBody>
          <a:bodyPr wrap="none">
            <a:spAutoFit/>
          </a:bodyPr>
          <a:lstStyle/>
          <a:p>
            <a:r>
              <a:rPr lang="en-US" altLang="zh-CN" sz="1000" b="1" dirty="0">
                <a:solidFill>
                  <a:schemeClr val="accent4"/>
                </a:solidFill>
                <a:latin typeface="Arial" pitchFamily="34" charset="0"/>
                <a:ea typeface="宋体" pitchFamily="2" charset="-122"/>
                <a:cs typeface="宋体" pitchFamily="2" charset="-122"/>
              </a:rPr>
              <a:t> </a:t>
            </a:r>
            <a:endParaRPr lang="zh-CN" altLang="en-US" dirty="0"/>
          </a:p>
        </p:txBody>
      </p:sp>
      <p:sp>
        <p:nvSpPr>
          <p:cNvPr id="14" name="矩形 13"/>
          <p:cNvSpPr/>
          <p:nvPr/>
        </p:nvSpPr>
        <p:spPr>
          <a:xfrm>
            <a:off x="6148874" y="1989481"/>
            <a:ext cx="5458409" cy="3416320"/>
          </a:xfrm>
          <a:prstGeom prst="rect">
            <a:avLst/>
          </a:prstGeom>
        </p:spPr>
        <p:txBody>
          <a:bodyPr wrap="square">
            <a:spAutoFit/>
          </a:bodyPr>
          <a:lstStyle/>
          <a:p>
            <a:r>
              <a:rPr lang="zh-CN" altLang="zh-CN" dirty="0"/>
              <a:t>点击</a:t>
            </a:r>
            <a:r>
              <a:rPr lang="en-US" altLang="zh-CN" u="sng" dirty="0">
                <a:hlinkClick r:id="rId6"/>
              </a:rPr>
              <a:t>https://ds.carsi.edu.cn/ds/index.html</a:t>
            </a:r>
            <a:r>
              <a:rPr lang="en-US" altLang="zh-CN" dirty="0"/>
              <a:t>→</a:t>
            </a:r>
            <a:r>
              <a:rPr lang="zh-CN" altLang="zh-CN" dirty="0"/>
              <a:t>输入</a:t>
            </a:r>
            <a:r>
              <a:rPr lang="en-US" altLang="zh-CN" dirty="0"/>
              <a:t>“</a:t>
            </a:r>
            <a:r>
              <a:rPr lang="zh-CN" altLang="zh-CN" dirty="0"/>
              <a:t>湖北师范大学</a:t>
            </a:r>
            <a:r>
              <a:rPr lang="en-US" altLang="zh-CN" dirty="0"/>
              <a:t>”→</a:t>
            </a:r>
            <a:r>
              <a:rPr lang="zh-CN" altLang="zh-CN" dirty="0"/>
              <a:t>点击</a:t>
            </a:r>
            <a:r>
              <a:rPr lang="en-US" altLang="zh-CN" dirty="0"/>
              <a:t>“</a:t>
            </a:r>
            <a:r>
              <a:rPr lang="zh-CN" altLang="zh-CN" dirty="0"/>
              <a:t>前往</a:t>
            </a:r>
            <a:r>
              <a:rPr lang="en-US" altLang="zh-CN" dirty="0"/>
              <a:t>”→</a:t>
            </a:r>
            <a:r>
              <a:rPr lang="zh-CN" altLang="zh-CN" dirty="0"/>
              <a:t>身份认证界面输入用户名（学号</a:t>
            </a:r>
            <a:r>
              <a:rPr lang="en-US" altLang="zh-CN" dirty="0"/>
              <a:t>/</a:t>
            </a:r>
            <a:r>
              <a:rPr lang="zh-CN" altLang="zh-CN" dirty="0"/>
              <a:t>工号）、密码（初始密码是身份证第</a:t>
            </a:r>
            <a:r>
              <a:rPr lang="en-US" altLang="zh-CN" dirty="0"/>
              <a:t>12-17</a:t>
            </a:r>
            <a:r>
              <a:rPr lang="zh-CN" altLang="zh-CN" dirty="0"/>
              <a:t>位数字。有修改过学校信息门户或</a:t>
            </a:r>
            <a:r>
              <a:rPr lang="en-US" altLang="zh-CN" dirty="0"/>
              <a:t>“</a:t>
            </a:r>
            <a:r>
              <a:rPr lang="zh-CN" altLang="zh-CN" dirty="0"/>
              <a:t>今日校园</a:t>
            </a:r>
            <a:r>
              <a:rPr lang="en-US" altLang="zh-CN" dirty="0"/>
              <a:t>”</a:t>
            </a:r>
            <a:r>
              <a:rPr lang="zh-CN" altLang="zh-CN" dirty="0"/>
              <a:t>统一认证初始密码的，请使用当前使用的密码）、验证码</a:t>
            </a:r>
            <a:r>
              <a:rPr lang="en-US" altLang="zh-CN" dirty="0"/>
              <a:t>→</a:t>
            </a:r>
            <a:r>
              <a:rPr lang="zh-CN" altLang="zh-CN" dirty="0"/>
              <a:t>点击</a:t>
            </a:r>
            <a:r>
              <a:rPr lang="en-US" altLang="zh-CN" dirty="0"/>
              <a:t>“</a:t>
            </a:r>
            <a:r>
              <a:rPr lang="zh-CN" altLang="zh-CN" dirty="0"/>
              <a:t>登录</a:t>
            </a:r>
            <a:r>
              <a:rPr lang="en-US" altLang="zh-CN" dirty="0"/>
              <a:t>”→</a:t>
            </a:r>
            <a:r>
              <a:rPr lang="zh-CN" altLang="zh-CN" dirty="0"/>
              <a:t>在</a:t>
            </a:r>
            <a:r>
              <a:rPr lang="en-US" altLang="zh-CN" dirty="0"/>
              <a:t>“CARSI</a:t>
            </a:r>
            <a:r>
              <a:rPr lang="zh-CN" altLang="zh-CN" dirty="0"/>
              <a:t>全部资源</a:t>
            </a:r>
            <a:r>
              <a:rPr lang="en-US" altLang="zh-CN" dirty="0"/>
              <a:t>”</a:t>
            </a:r>
            <a:r>
              <a:rPr lang="zh-CN" altLang="zh-CN" dirty="0"/>
              <a:t>中点击</a:t>
            </a:r>
            <a:r>
              <a:rPr lang="en-US" altLang="zh-CN" dirty="0"/>
              <a:t>“</a:t>
            </a:r>
            <a:r>
              <a:rPr lang="zh-CN" altLang="zh-CN" dirty="0"/>
              <a:t>知网</a:t>
            </a:r>
            <a:r>
              <a:rPr lang="en-US" altLang="zh-CN" dirty="0"/>
              <a:t>”</a:t>
            </a:r>
            <a:r>
              <a:rPr lang="zh-CN" altLang="en-US" dirty="0"/>
              <a:t>即可使用。</a:t>
            </a:r>
            <a:endParaRPr lang="zh-CN" altLang="zh-CN" dirty="0"/>
          </a:p>
        </p:txBody>
      </p:sp>
      <p:pic>
        <p:nvPicPr>
          <p:cNvPr id="2050" name="图片 19"/>
          <p:cNvPicPr>
            <a:picLocks noChangeAspect="1" noChangeArrowheads="1"/>
          </p:cNvPicPr>
          <p:nvPr/>
        </p:nvPicPr>
        <p:blipFill>
          <a:blip r:embed="rId7" cstate="print"/>
          <a:srcRect/>
          <a:stretch>
            <a:fillRect/>
          </a:stretch>
        </p:blipFill>
        <p:spPr bwMode="auto">
          <a:xfrm>
            <a:off x="1" y="914404"/>
            <a:ext cx="5924939" cy="5075853"/>
          </a:xfrm>
          <a:prstGeom prst="rect">
            <a:avLst/>
          </a:prstGeom>
          <a:noFill/>
          <a:ln w="9525">
            <a:solidFill>
              <a:srgbClr val="5B9BD5"/>
            </a:solidFill>
            <a:miter lim="800000"/>
            <a:headEnd/>
            <a:tailEnd/>
          </a:ln>
          <a:effectLst/>
        </p:spPr>
      </p:pic>
      <p:pic>
        <p:nvPicPr>
          <p:cNvPr id="15" name="Picture 2" descr="C:\Users\Administrator\Desktop\QQ截图20200915152400.png"/>
          <p:cNvPicPr>
            <a:picLocks noChangeAspect="1" noChangeArrowheads="1"/>
          </p:cNvPicPr>
          <p:nvPr/>
        </p:nvPicPr>
        <p:blipFill>
          <a:blip r:embed="rId8" cstate="print"/>
          <a:srcRect/>
          <a:stretch>
            <a:fillRect/>
          </a:stretch>
        </p:blipFill>
        <p:spPr bwMode="auto">
          <a:xfrm>
            <a:off x="0" y="783770"/>
            <a:ext cx="12192000" cy="5589641"/>
          </a:xfrm>
          <a:prstGeom prst="rect">
            <a:avLst/>
          </a:prstGeom>
          <a:noFill/>
        </p:spPr>
      </p:pic>
    </p:spTree>
    <p:extLst>
      <p:ext uri="{BB962C8B-B14F-4D97-AF65-F5344CB8AC3E}">
        <p14:creationId xmlns:p14="http://schemas.microsoft.com/office/powerpoint/2010/main" val="103542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3290712-275C-4B2B-BC4F-0C96C6D20D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ED13293A-C175-4FA3-AAC6-162F5A622433}"/>
              </a:ext>
            </a:extLst>
          </p:cNvPr>
          <p:cNvSpPr/>
          <p:nvPr/>
        </p:nvSpPr>
        <p:spPr>
          <a:xfrm>
            <a:off x="519545" y="581892"/>
            <a:ext cx="11170227" cy="5777345"/>
          </a:xfrm>
          <a:prstGeom prst="rect">
            <a:avLst/>
          </a:prstGeom>
          <a:ln w="101600">
            <a:gradFill>
              <a:gsLst>
                <a:gs pos="50000">
                  <a:srgbClr val="F6D9A7"/>
                </a:gs>
                <a:gs pos="100000">
                  <a:srgbClr val="D6AA74"/>
                </a:gs>
                <a:gs pos="0">
                  <a:srgbClr val="D6AA74"/>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1" dirty="0">
              <a:latin typeface="Microsoft YaHei Regular"/>
            </a:endParaRPr>
          </a:p>
        </p:txBody>
      </p:sp>
      <p:sp>
        <p:nvSpPr>
          <p:cNvPr id="50" name="文本框 49">
            <a:extLst>
              <a:ext uri="{FF2B5EF4-FFF2-40B4-BE49-F238E27FC236}">
                <a16:creationId xmlns:a16="http://schemas.microsoft.com/office/drawing/2014/main" id="{DC232D1C-A657-4D45-AEDF-42EA82F099BB}"/>
              </a:ext>
            </a:extLst>
          </p:cNvPr>
          <p:cNvSpPr txBox="1"/>
          <p:nvPr/>
        </p:nvSpPr>
        <p:spPr>
          <a:xfrm>
            <a:off x="4362888" y="4228808"/>
            <a:ext cx="3424517" cy="300210"/>
          </a:xfrm>
          <a:prstGeom prst="rect">
            <a:avLst/>
          </a:prstGeom>
          <a:noFill/>
        </p:spPr>
        <p:txBody>
          <a:bodyPr wrap="square" rtlCol="0">
            <a:spAutoFit/>
          </a:bodyPr>
          <a:lstStyle/>
          <a:p>
            <a:pPr algn="dist"/>
            <a:r>
              <a:rPr lang="en" altLang="zh-CN" sz="1351" dirty="0">
                <a:solidFill>
                  <a:schemeClr val="bg1"/>
                </a:solidFill>
              </a:rPr>
              <a:t>Subject Background</a:t>
            </a:r>
            <a:endParaRPr kumimoji="1" lang="zh-CN" altLang="en-US" sz="1351" dirty="0">
              <a:solidFill>
                <a:schemeClr val="bg1"/>
              </a:solidFill>
            </a:endParaRPr>
          </a:p>
        </p:txBody>
      </p:sp>
      <p:cxnSp>
        <p:nvCxnSpPr>
          <p:cNvPr id="51" name="直线连接符 7">
            <a:extLst>
              <a:ext uri="{FF2B5EF4-FFF2-40B4-BE49-F238E27FC236}">
                <a16:creationId xmlns:a16="http://schemas.microsoft.com/office/drawing/2014/main" id="{9F375E53-E397-4CB3-8509-8B8ADEA495CF}"/>
              </a:ext>
            </a:extLst>
          </p:cNvPr>
          <p:cNvCxnSpPr>
            <a:cxnSpLocks/>
          </p:cNvCxnSpPr>
          <p:nvPr/>
        </p:nvCxnSpPr>
        <p:spPr>
          <a:xfrm>
            <a:off x="4432974" y="4219844"/>
            <a:ext cx="327592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线连接符 71">
            <a:extLst>
              <a:ext uri="{FF2B5EF4-FFF2-40B4-BE49-F238E27FC236}">
                <a16:creationId xmlns:a16="http://schemas.microsoft.com/office/drawing/2014/main" id="{5D7232BA-9F24-4876-BEAE-138F1DAFCC40}"/>
              </a:ext>
            </a:extLst>
          </p:cNvPr>
          <p:cNvCxnSpPr>
            <a:cxnSpLocks/>
          </p:cNvCxnSpPr>
          <p:nvPr/>
        </p:nvCxnSpPr>
        <p:spPr>
          <a:xfrm>
            <a:off x="4432974" y="4650150"/>
            <a:ext cx="327592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3F939134-73C4-47C7-8503-1C6FEF0EE5AE}"/>
              </a:ext>
            </a:extLst>
          </p:cNvPr>
          <p:cNvSpPr txBox="1"/>
          <p:nvPr/>
        </p:nvSpPr>
        <p:spPr>
          <a:xfrm>
            <a:off x="4417212" y="2207849"/>
            <a:ext cx="3869521" cy="923330"/>
          </a:xfrm>
          <a:prstGeom prst="rect">
            <a:avLst/>
          </a:prstGeom>
          <a:noFill/>
        </p:spPr>
        <p:txBody>
          <a:bodyPr wrap="none" rtlCol="0">
            <a:spAutoFit/>
          </a:bodyPr>
          <a:lstStyle/>
          <a:p>
            <a:r>
              <a:rPr kumimoji="1" lang="en-US" altLang="zh-CN" sz="5400" dirty="0">
                <a:gradFill>
                  <a:gsLst>
                    <a:gs pos="100000">
                      <a:schemeClr val="bg1">
                        <a:alpha val="0"/>
                      </a:schemeClr>
                    </a:gs>
                    <a:gs pos="0">
                      <a:schemeClr val="bg1">
                        <a:alpha val="48000"/>
                      </a:schemeClr>
                    </a:gs>
                  </a:gsLst>
                  <a:lin ang="5400000" scaled="0"/>
                </a:gradFill>
              </a:rPr>
              <a:t>PART FOUR</a:t>
            </a:r>
            <a:endParaRPr kumimoji="1" lang="zh-CN" altLang="en-US" sz="5400" dirty="0">
              <a:gradFill>
                <a:gsLst>
                  <a:gs pos="100000">
                    <a:schemeClr val="bg1">
                      <a:alpha val="0"/>
                    </a:schemeClr>
                  </a:gs>
                  <a:gs pos="0">
                    <a:schemeClr val="bg1">
                      <a:alpha val="48000"/>
                    </a:schemeClr>
                  </a:gs>
                </a:gsLst>
                <a:lin ang="5400000" scaled="0"/>
              </a:gradFill>
            </a:endParaRPr>
          </a:p>
        </p:txBody>
      </p:sp>
      <p:sp>
        <p:nvSpPr>
          <p:cNvPr id="54" name="文本框 53">
            <a:extLst>
              <a:ext uri="{FF2B5EF4-FFF2-40B4-BE49-F238E27FC236}">
                <a16:creationId xmlns:a16="http://schemas.microsoft.com/office/drawing/2014/main" id="{C700358E-31D3-40CA-A3D4-52E32E531036}"/>
              </a:ext>
            </a:extLst>
          </p:cNvPr>
          <p:cNvSpPr txBox="1"/>
          <p:nvPr/>
        </p:nvSpPr>
        <p:spPr>
          <a:xfrm>
            <a:off x="2925906" y="2806097"/>
            <a:ext cx="6340197" cy="1323439"/>
          </a:xfrm>
          <a:prstGeom prst="rect">
            <a:avLst/>
          </a:prstGeom>
          <a:noFill/>
        </p:spPr>
        <p:txBody>
          <a:bodyPr wrap="none" rtlCol="0">
            <a:spAutoFit/>
          </a:bodyPr>
          <a:lstStyle/>
          <a:p>
            <a:pPr algn="ctr"/>
            <a:r>
              <a:rPr kumimoji="1" lang="zh-CN" altLang="en-US" sz="8000" b="1" dirty="0">
                <a:solidFill>
                  <a:srgbClr val="D6AB75"/>
                </a:solidFill>
                <a:latin typeface="Microsoft YaHei" panose="020B0503020204020204" pitchFamily="34" charset="-122"/>
                <a:ea typeface="Microsoft YaHei" panose="020B0503020204020204" pitchFamily="34" charset="-122"/>
              </a:rPr>
              <a:t>读秀外网登录</a:t>
            </a:r>
          </a:p>
        </p:txBody>
      </p:sp>
    </p:spTree>
    <p:extLst>
      <p:ext uri="{BB962C8B-B14F-4D97-AF65-F5344CB8AC3E}">
        <p14:creationId xmlns:p14="http://schemas.microsoft.com/office/powerpoint/2010/main" val="26850459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3C516D9-E2F8-4980-9922-37FB1C1334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 y="3"/>
            <a:ext cx="8086205" cy="714895"/>
          </a:xfrm>
          <a:custGeom>
            <a:avLst/>
            <a:gdLst>
              <a:gd name="connsiteX0" fmla="*/ 0 w 8086205"/>
              <a:gd name="connsiteY0" fmla="*/ 0 h 714895"/>
              <a:gd name="connsiteX1" fmla="*/ 7907481 w 8086205"/>
              <a:gd name="connsiteY1" fmla="*/ 0 h 714895"/>
              <a:gd name="connsiteX2" fmla="*/ 8086205 w 8086205"/>
              <a:gd name="connsiteY2" fmla="*/ 714895 h 714895"/>
              <a:gd name="connsiteX3" fmla="*/ 0 w 8086205"/>
              <a:gd name="connsiteY3" fmla="*/ 714895 h 714895"/>
            </a:gdLst>
            <a:ahLst/>
            <a:cxnLst>
              <a:cxn ang="0">
                <a:pos x="connsiteX0" y="connsiteY0"/>
              </a:cxn>
              <a:cxn ang="0">
                <a:pos x="connsiteX1" y="connsiteY1"/>
              </a:cxn>
              <a:cxn ang="0">
                <a:pos x="connsiteX2" y="connsiteY2"/>
              </a:cxn>
              <a:cxn ang="0">
                <a:pos x="connsiteX3" y="connsiteY3"/>
              </a:cxn>
            </a:cxnLst>
            <a:rect l="l" t="t" r="r" b="b"/>
            <a:pathLst>
              <a:path w="8086205" h="714895">
                <a:moveTo>
                  <a:pt x="0" y="0"/>
                </a:moveTo>
                <a:lnTo>
                  <a:pt x="7907481" y="0"/>
                </a:lnTo>
                <a:lnTo>
                  <a:pt x="8086205" y="714895"/>
                </a:lnTo>
                <a:lnTo>
                  <a:pt x="0" y="714895"/>
                </a:lnTo>
                <a:close/>
              </a:path>
            </a:pathLst>
          </a:custGeom>
        </p:spPr>
      </p:pic>
      <p:pic>
        <p:nvPicPr>
          <p:cNvPr id="71" name="图片 70">
            <a:extLst>
              <a:ext uri="{FF2B5EF4-FFF2-40B4-BE49-F238E27FC236}">
                <a16:creationId xmlns:a16="http://schemas.microsoft.com/office/drawing/2014/main" id="{660572DA-8518-44D4-A5F4-77ED9AEFEE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42616"/>
            <a:ext cx="12192000" cy="515389"/>
          </a:xfrm>
          <a:prstGeom prst="rect">
            <a:avLst/>
          </a:prstGeom>
        </p:spPr>
      </p:pic>
      <p:cxnSp>
        <p:nvCxnSpPr>
          <p:cNvPr id="84" name="直线连接符 92">
            <a:extLst>
              <a:ext uri="{FF2B5EF4-FFF2-40B4-BE49-F238E27FC236}">
                <a16:creationId xmlns:a16="http://schemas.microsoft.com/office/drawing/2014/main" id="{33D8D99E-B465-4DBC-B4DA-CCB10894769B}"/>
              </a:ext>
            </a:extLst>
          </p:cNvPr>
          <p:cNvCxnSpPr>
            <a:cxnSpLocks/>
          </p:cNvCxnSpPr>
          <p:nvPr/>
        </p:nvCxnSpPr>
        <p:spPr>
          <a:xfrm flipH="1">
            <a:off x="-7623" y="6342611"/>
            <a:ext cx="12204000" cy="0"/>
          </a:xfrm>
          <a:prstGeom prst="line">
            <a:avLst/>
          </a:prstGeom>
          <a:ln w="101600">
            <a:gradFill>
              <a:gsLst>
                <a:gs pos="50000">
                  <a:srgbClr val="F6D9A7"/>
                </a:gs>
                <a:gs pos="100000">
                  <a:srgbClr val="D6AA74"/>
                </a:gs>
                <a:gs pos="0">
                  <a:srgbClr val="D6AA74"/>
                </a:gs>
              </a:gsLst>
              <a:lin ang="0" scaled="0"/>
            </a:gradFill>
          </a:ln>
        </p:spPr>
        <p:style>
          <a:lnRef idx="1">
            <a:schemeClr val="accent1"/>
          </a:lnRef>
          <a:fillRef idx="0">
            <a:schemeClr val="accent1"/>
          </a:fillRef>
          <a:effectRef idx="0">
            <a:schemeClr val="accent1"/>
          </a:effectRef>
          <a:fontRef idx="minor">
            <a:schemeClr val="tx1"/>
          </a:fontRef>
        </p:style>
      </p:cxnSp>
      <p:cxnSp>
        <p:nvCxnSpPr>
          <p:cNvPr id="85" name="直线连接符 93">
            <a:extLst>
              <a:ext uri="{FF2B5EF4-FFF2-40B4-BE49-F238E27FC236}">
                <a16:creationId xmlns:a16="http://schemas.microsoft.com/office/drawing/2014/main" id="{156AF44A-02B7-454A-9E13-E3FA8134231C}"/>
              </a:ext>
            </a:extLst>
          </p:cNvPr>
          <p:cNvCxnSpPr>
            <a:cxnSpLocks/>
          </p:cNvCxnSpPr>
          <p:nvPr/>
        </p:nvCxnSpPr>
        <p:spPr>
          <a:xfrm flipH="1">
            <a:off x="-7623" y="703815"/>
            <a:ext cx="12204000" cy="0"/>
          </a:xfrm>
          <a:prstGeom prst="line">
            <a:avLst/>
          </a:prstGeom>
          <a:ln w="101600">
            <a:gradFill>
              <a:gsLst>
                <a:gs pos="50000">
                  <a:srgbClr val="F6D9A7"/>
                </a:gs>
                <a:gs pos="100000">
                  <a:srgbClr val="D6AA74"/>
                </a:gs>
                <a:gs pos="0">
                  <a:srgbClr val="D6AA74"/>
                </a:gs>
              </a:gsLst>
              <a:lin ang="0" scaled="0"/>
            </a:gradFill>
          </a:ln>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9E9267C9-8248-4ECA-AFFE-C108491E0322}"/>
              </a:ext>
            </a:extLst>
          </p:cNvPr>
          <p:cNvSpPr txBox="1"/>
          <p:nvPr/>
        </p:nvSpPr>
        <p:spPr>
          <a:xfrm>
            <a:off x="154981" y="69743"/>
            <a:ext cx="2339102" cy="523220"/>
          </a:xfrm>
          <a:prstGeom prst="rect">
            <a:avLst/>
          </a:prstGeom>
          <a:noFill/>
        </p:spPr>
        <p:txBody>
          <a:bodyPr wrap="none" rtlCol="0">
            <a:spAutoFit/>
          </a:bodyPr>
          <a:lstStyle/>
          <a:p>
            <a:r>
              <a:rPr kumimoji="1" lang="zh-CN" altLang="en-US" sz="2800" b="1" dirty="0">
                <a:solidFill>
                  <a:srgbClr val="D6AB75"/>
                </a:solidFill>
                <a:latin typeface="Microsoft YaHei" panose="020B0503020204020204" pitchFamily="34" charset="-122"/>
                <a:ea typeface="Microsoft YaHei" panose="020B0503020204020204" pitchFamily="34" charset="-122"/>
              </a:rPr>
              <a:t>读秀外网登录</a:t>
            </a:r>
          </a:p>
        </p:txBody>
      </p:sp>
      <p:pic>
        <p:nvPicPr>
          <p:cNvPr id="89" name="图片 88">
            <a:extLst>
              <a:ext uri="{FF2B5EF4-FFF2-40B4-BE49-F238E27FC236}">
                <a16:creationId xmlns:a16="http://schemas.microsoft.com/office/drawing/2014/main" id="{7A2A5675-2F4D-4048-9BA7-790255F79B71}"/>
              </a:ext>
            </a:extLst>
          </p:cNvPr>
          <p:cNvPicPr>
            <a:picLocks noChangeAspect="1"/>
          </p:cNvPicPr>
          <p:nvPr/>
        </p:nvPicPr>
        <p:blipFill>
          <a:blip r:embed="rId4" cstate="print"/>
          <a:stretch>
            <a:fillRect/>
          </a:stretch>
        </p:blipFill>
        <p:spPr>
          <a:xfrm>
            <a:off x="11280042" y="108536"/>
            <a:ext cx="695004" cy="463336"/>
          </a:xfrm>
          <a:prstGeom prst="rect">
            <a:avLst/>
          </a:prstGeom>
        </p:spPr>
      </p:pic>
      <p:sp>
        <p:nvSpPr>
          <p:cNvPr id="90" name="圆角矩形 192">
            <a:extLst>
              <a:ext uri="{FF2B5EF4-FFF2-40B4-BE49-F238E27FC236}">
                <a16:creationId xmlns:a16="http://schemas.microsoft.com/office/drawing/2014/main" id="{A4724D0A-8A92-4FC3-ADCC-16AD2DB6BBBF}"/>
              </a:ext>
            </a:extLst>
          </p:cNvPr>
          <p:cNvSpPr/>
          <p:nvPr/>
        </p:nvSpPr>
        <p:spPr>
          <a:xfrm>
            <a:off x="10347325" y="6360855"/>
            <a:ext cx="1707899" cy="49714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zh-CN" altLang="en-US" sz="1600" b="1" dirty="0">
              <a:solidFill>
                <a:srgbClr val="FFFFFF"/>
              </a:solidFill>
              <a:latin typeface="Microsoft YaHei" panose="020B0503020204020204" pitchFamily="34" charset="-122"/>
              <a:ea typeface="Microsoft YaHei" panose="020B0503020204020204" pitchFamily="34" charset="-122"/>
            </a:endParaRPr>
          </a:p>
        </p:txBody>
      </p:sp>
      <p:grpSp>
        <p:nvGrpSpPr>
          <p:cNvPr id="3" name="组合 8">
            <a:extLst>
              <a:ext uri="{FF2B5EF4-FFF2-40B4-BE49-F238E27FC236}">
                <a16:creationId xmlns:a16="http://schemas.microsoft.com/office/drawing/2014/main" id="{5F6DD8B2-DA59-435F-8AAA-1D21BE2673C4}"/>
              </a:ext>
            </a:extLst>
          </p:cNvPr>
          <p:cNvGrpSpPr/>
          <p:nvPr/>
        </p:nvGrpSpPr>
        <p:grpSpPr>
          <a:xfrm>
            <a:off x="952499" y="1809751"/>
            <a:ext cx="2314578" cy="2314574"/>
            <a:chOff x="952499" y="1809751"/>
            <a:chExt cx="2314578" cy="2314574"/>
          </a:xfrm>
        </p:grpSpPr>
        <p:sp>
          <p:nvSpPr>
            <p:cNvPr id="10" name="椭圆 9">
              <a:extLst>
                <a:ext uri="{FF2B5EF4-FFF2-40B4-BE49-F238E27FC236}">
                  <a16:creationId xmlns:a16="http://schemas.microsoft.com/office/drawing/2014/main" id="{A851965C-8E0E-4C57-BD4C-2C2F8A0A9D2D}"/>
                </a:ext>
              </a:extLst>
            </p:cNvPr>
            <p:cNvSpPr/>
            <p:nvPr/>
          </p:nvSpPr>
          <p:spPr>
            <a:xfrm>
              <a:off x="952499" y="1809751"/>
              <a:ext cx="2314578" cy="2314574"/>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53A"/>
                </a:solidFill>
                <a:latin typeface="Arial" panose="020B0604020202020204"/>
                <a:ea typeface="微软雅黑" panose="020B0503020204020204" charset="-122"/>
                <a:sym typeface="Arial" panose="020B0604020202020204"/>
              </a:endParaRPr>
            </a:p>
          </p:txBody>
        </p:sp>
        <p:grpSp>
          <p:nvGrpSpPr>
            <p:cNvPr id="4" name="组合 10">
              <a:extLst>
                <a:ext uri="{FF2B5EF4-FFF2-40B4-BE49-F238E27FC236}">
                  <a16:creationId xmlns:a16="http://schemas.microsoft.com/office/drawing/2014/main" id="{366C90FA-44B6-4F30-8A13-A3F0234D5EF7}"/>
                </a:ext>
              </a:extLst>
            </p:cNvPr>
            <p:cNvGrpSpPr/>
            <p:nvPr/>
          </p:nvGrpSpPr>
          <p:grpSpPr>
            <a:xfrm>
              <a:off x="1159178" y="2016428"/>
              <a:ext cx="1901220" cy="1901220"/>
              <a:chOff x="2080260" y="1901296"/>
              <a:chExt cx="2133600" cy="2133600"/>
            </a:xfrm>
          </p:grpSpPr>
          <p:sp>
            <p:nvSpPr>
              <p:cNvPr id="12" name="弧形 11">
                <a:extLst>
                  <a:ext uri="{FF2B5EF4-FFF2-40B4-BE49-F238E27FC236}">
                    <a16:creationId xmlns:a16="http://schemas.microsoft.com/office/drawing/2014/main" id="{BD7FA8CB-FD7B-4D24-AAF9-35E82DA93B44}"/>
                  </a:ext>
                </a:extLst>
              </p:cNvPr>
              <p:cNvSpPr/>
              <p:nvPr/>
            </p:nvSpPr>
            <p:spPr>
              <a:xfrm>
                <a:off x="2080260" y="1901296"/>
                <a:ext cx="2133600" cy="2133600"/>
              </a:xfrm>
              <a:prstGeom prst="arc">
                <a:avLst>
                  <a:gd name="adj1" fmla="val 5590790"/>
                  <a:gd name="adj2" fmla="val 0"/>
                </a:avLst>
              </a:prstGeom>
              <a:ln w="190500" cap="rnd">
                <a:solidFill>
                  <a:srgbClr val="0B285A"/>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2C353A"/>
                  </a:solidFill>
                  <a:latin typeface="Arial" panose="020B0604020202020204"/>
                  <a:ea typeface="微软雅黑" panose="020B0503020204020204" charset="-122"/>
                  <a:sym typeface="Arial" panose="020B0604020202020204"/>
                </a:endParaRPr>
              </a:p>
            </p:txBody>
          </p:sp>
          <p:sp>
            <p:nvSpPr>
              <p:cNvPr id="13" name="矩形 12">
                <a:extLst>
                  <a:ext uri="{FF2B5EF4-FFF2-40B4-BE49-F238E27FC236}">
                    <a16:creationId xmlns:a16="http://schemas.microsoft.com/office/drawing/2014/main" id="{1EA7AD72-3995-452B-852D-1B213AE11C8B}"/>
                  </a:ext>
                </a:extLst>
              </p:cNvPr>
              <p:cNvSpPr/>
              <p:nvPr/>
            </p:nvSpPr>
            <p:spPr>
              <a:xfrm>
                <a:off x="2419939" y="2552598"/>
                <a:ext cx="1590617" cy="932567"/>
              </a:xfrm>
              <a:prstGeom prst="rect">
                <a:avLst/>
              </a:prstGeom>
            </p:spPr>
            <p:txBody>
              <a:bodyPr wrap="none">
                <a:spAutoFit/>
              </a:bodyPr>
              <a:lstStyle/>
              <a:p>
                <a:r>
                  <a:rPr lang="en-US" altLang="zh-CN" sz="4800" dirty="0">
                    <a:solidFill>
                      <a:srgbClr val="2C353A"/>
                    </a:solidFill>
                    <a:latin typeface="Arial" panose="020B0604020202020204"/>
                    <a:ea typeface="微软雅黑" panose="020B0503020204020204" charset="-122"/>
                    <a:sym typeface="Arial" panose="020B0604020202020204"/>
                  </a:rPr>
                  <a:t>75%</a:t>
                </a:r>
                <a:endParaRPr lang="zh-CN" altLang="en-US" sz="4800" dirty="0">
                  <a:solidFill>
                    <a:srgbClr val="2C353A"/>
                  </a:solidFill>
                  <a:latin typeface="Arial" panose="020B0604020202020204"/>
                  <a:ea typeface="微软雅黑" panose="020B0503020204020204" charset="-122"/>
                  <a:sym typeface="Arial" panose="020B0604020202020204"/>
                </a:endParaRPr>
              </a:p>
            </p:txBody>
          </p:sp>
        </p:grpSp>
      </p:grpSp>
      <p:grpSp>
        <p:nvGrpSpPr>
          <p:cNvPr id="5" name="组合 13">
            <a:extLst>
              <a:ext uri="{FF2B5EF4-FFF2-40B4-BE49-F238E27FC236}">
                <a16:creationId xmlns:a16="http://schemas.microsoft.com/office/drawing/2014/main" id="{1D22FEB7-E5F9-4813-B971-42905A09FB92}"/>
              </a:ext>
            </a:extLst>
          </p:cNvPr>
          <p:cNvGrpSpPr/>
          <p:nvPr/>
        </p:nvGrpSpPr>
        <p:grpSpPr>
          <a:xfrm>
            <a:off x="3606877" y="1809751"/>
            <a:ext cx="2314579" cy="2314574"/>
            <a:chOff x="3606875" y="1809751"/>
            <a:chExt cx="2314578" cy="2314574"/>
          </a:xfrm>
        </p:grpSpPr>
        <p:sp>
          <p:nvSpPr>
            <p:cNvPr id="15" name="椭圆 14">
              <a:extLst>
                <a:ext uri="{FF2B5EF4-FFF2-40B4-BE49-F238E27FC236}">
                  <a16:creationId xmlns:a16="http://schemas.microsoft.com/office/drawing/2014/main" id="{7F35126F-7FA9-4413-8567-42E6252F7113}"/>
                </a:ext>
              </a:extLst>
            </p:cNvPr>
            <p:cNvSpPr/>
            <p:nvPr/>
          </p:nvSpPr>
          <p:spPr>
            <a:xfrm>
              <a:off x="3606875" y="1809751"/>
              <a:ext cx="2314578" cy="2314574"/>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53A"/>
                </a:solidFill>
                <a:latin typeface="Arial" panose="020B0604020202020204"/>
                <a:ea typeface="微软雅黑" panose="020B0503020204020204" charset="-122"/>
                <a:sym typeface="Arial" panose="020B0604020202020204"/>
              </a:endParaRPr>
            </a:p>
          </p:txBody>
        </p:sp>
        <p:grpSp>
          <p:nvGrpSpPr>
            <p:cNvPr id="6" name="组合 15">
              <a:extLst>
                <a:ext uri="{FF2B5EF4-FFF2-40B4-BE49-F238E27FC236}">
                  <a16:creationId xmlns:a16="http://schemas.microsoft.com/office/drawing/2014/main" id="{42F859AE-B164-4499-9BE2-9E8A4EB2659E}"/>
                </a:ext>
              </a:extLst>
            </p:cNvPr>
            <p:cNvGrpSpPr/>
            <p:nvPr/>
          </p:nvGrpSpPr>
          <p:grpSpPr>
            <a:xfrm>
              <a:off x="3819752" y="2016428"/>
              <a:ext cx="1901220" cy="1901220"/>
              <a:chOff x="2080260" y="1901296"/>
              <a:chExt cx="2133600" cy="2133600"/>
            </a:xfrm>
          </p:grpSpPr>
          <p:sp>
            <p:nvSpPr>
              <p:cNvPr id="17" name="弧形 16">
                <a:extLst>
                  <a:ext uri="{FF2B5EF4-FFF2-40B4-BE49-F238E27FC236}">
                    <a16:creationId xmlns:a16="http://schemas.microsoft.com/office/drawing/2014/main" id="{C307D618-ACF3-4786-A0E0-911D63D7B354}"/>
                  </a:ext>
                </a:extLst>
              </p:cNvPr>
              <p:cNvSpPr/>
              <p:nvPr/>
            </p:nvSpPr>
            <p:spPr>
              <a:xfrm>
                <a:off x="2080260" y="1901296"/>
                <a:ext cx="2133600" cy="2133600"/>
              </a:xfrm>
              <a:prstGeom prst="arc">
                <a:avLst>
                  <a:gd name="adj1" fmla="val 5590790"/>
                  <a:gd name="adj2" fmla="val 16057302"/>
                </a:avLst>
              </a:prstGeom>
              <a:ln w="190500" cap="rnd">
                <a:solidFill>
                  <a:srgbClr val="2C353A"/>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2C353A"/>
                  </a:solidFill>
                  <a:latin typeface="Arial" panose="020B0604020202020204"/>
                  <a:ea typeface="微软雅黑" panose="020B0503020204020204" charset="-122"/>
                  <a:sym typeface="Arial" panose="020B0604020202020204"/>
                </a:endParaRPr>
              </a:p>
            </p:txBody>
          </p:sp>
          <p:sp>
            <p:nvSpPr>
              <p:cNvPr id="18" name="矩形 17">
                <a:extLst>
                  <a:ext uri="{FF2B5EF4-FFF2-40B4-BE49-F238E27FC236}">
                    <a16:creationId xmlns:a16="http://schemas.microsoft.com/office/drawing/2014/main" id="{41396D27-6459-488B-845E-A480580ADF14}"/>
                  </a:ext>
                </a:extLst>
              </p:cNvPr>
              <p:cNvSpPr/>
              <p:nvPr/>
            </p:nvSpPr>
            <p:spPr>
              <a:xfrm>
                <a:off x="2419939" y="2552598"/>
                <a:ext cx="1590616" cy="932567"/>
              </a:xfrm>
              <a:prstGeom prst="rect">
                <a:avLst/>
              </a:prstGeom>
            </p:spPr>
            <p:txBody>
              <a:bodyPr wrap="none">
                <a:spAutoFit/>
              </a:bodyPr>
              <a:lstStyle/>
              <a:p>
                <a:r>
                  <a:rPr lang="en-US" altLang="zh-CN" sz="4800" dirty="0">
                    <a:solidFill>
                      <a:srgbClr val="2C353A"/>
                    </a:solidFill>
                    <a:latin typeface="Arial" panose="020B0604020202020204"/>
                    <a:ea typeface="微软雅黑" panose="020B0503020204020204" charset="-122"/>
                    <a:sym typeface="Arial" panose="020B0604020202020204"/>
                  </a:rPr>
                  <a:t>50%</a:t>
                </a:r>
                <a:endParaRPr lang="zh-CN" altLang="en-US" sz="4800" dirty="0">
                  <a:solidFill>
                    <a:srgbClr val="2C353A"/>
                  </a:solidFill>
                  <a:latin typeface="Arial" panose="020B0604020202020204"/>
                  <a:ea typeface="微软雅黑" panose="020B0503020204020204" charset="-122"/>
                  <a:sym typeface="Arial" panose="020B0604020202020204"/>
                </a:endParaRPr>
              </a:p>
            </p:txBody>
          </p:sp>
        </p:grpSp>
      </p:grpSp>
      <p:grpSp>
        <p:nvGrpSpPr>
          <p:cNvPr id="7" name="组合 18">
            <a:extLst>
              <a:ext uri="{FF2B5EF4-FFF2-40B4-BE49-F238E27FC236}">
                <a16:creationId xmlns:a16="http://schemas.microsoft.com/office/drawing/2014/main" id="{AFED6915-6372-4800-9A04-16E33C69AF8D}"/>
              </a:ext>
            </a:extLst>
          </p:cNvPr>
          <p:cNvGrpSpPr/>
          <p:nvPr/>
        </p:nvGrpSpPr>
        <p:grpSpPr>
          <a:xfrm>
            <a:off x="6261255" y="1809751"/>
            <a:ext cx="2314579" cy="2314574"/>
            <a:chOff x="6261251" y="1809751"/>
            <a:chExt cx="2314578" cy="2314574"/>
          </a:xfrm>
        </p:grpSpPr>
        <p:sp>
          <p:nvSpPr>
            <p:cNvPr id="20" name="椭圆 19">
              <a:extLst>
                <a:ext uri="{FF2B5EF4-FFF2-40B4-BE49-F238E27FC236}">
                  <a16:creationId xmlns:a16="http://schemas.microsoft.com/office/drawing/2014/main" id="{7A2C3C7D-C5CC-4FC6-BB6B-7ACC56406073}"/>
                </a:ext>
              </a:extLst>
            </p:cNvPr>
            <p:cNvSpPr/>
            <p:nvPr/>
          </p:nvSpPr>
          <p:spPr>
            <a:xfrm>
              <a:off x="6261251" y="1809751"/>
              <a:ext cx="2314578" cy="2314574"/>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53A"/>
                </a:solidFill>
                <a:latin typeface="Arial" panose="020B0604020202020204"/>
                <a:ea typeface="微软雅黑" panose="020B0503020204020204" charset="-122"/>
                <a:sym typeface="Arial" panose="020B0604020202020204"/>
              </a:endParaRPr>
            </a:p>
          </p:txBody>
        </p:sp>
        <p:grpSp>
          <p:nvGrpSpPr>
            <p:cNvPr id="8" name="组合 20">
              <a:extLst>
                <a:ext uri="{FF2B5EF4-FFF2-40B4-BE49-F238E27FC236}">
                  <a16:creationId xmlns:a16="http://schemas.microsoft.com/office/drawing/2014/main" id="{EAF1EF8F-E45F-452E-AE7C-554797C6FD47}"/>
                </a:ext>
              </a:extLst>
            </p:cNvPr>
            <p:cNvGrpSpPr/>
            <p:nvPr/>
          </p:nvGrpSpPr>
          <p:grpSpPr>
            <a:xfrm>
              <a:off x="6471028" y="2016428"/>
              <a:ext cx="1901220" cy="1901220"/>
              <a:chOff x="2080260" y="1901296"/>
              <a:chExt cx="2133600" cy="2133600"/>
            </a:xfrm>
          </p:grpSpPr>
          <p:sp>
            <p:nvSpPr>
              <p:cNvPr id="22" name="弧形 21">
                <a:extLst>
                  <a:ext uri="{FF2B5EF4-FFF2-40B4-BE49-F238E27FC236}">
                    <a16:creationId xmlns:a16="http://schemas.microsoft.com/office/drawing/2014/main" id="{049DA12A-80C9-4611-A485-61B64D8AE497}"/>
                  </a:ext>
                </a:extLst>
              </p:cNvPr>
              <p:cNvSpPr/>
              <p:nvPr/>
            </p:nvSpPr>
            <p:spPr>
              <a:xfrm>
                <a:off x="2080260" y="1901296"/>
                <a:ext cx="2133600" cy="2133600"/>
              </a:xfrm>
              <a:prstGeom prst="arc">
                <a:avLst>
                  <a:gd name="adj1" fmla="val 2267521"/>
                  <a:gd name="adj2" fmla="val 0"/>
                </a:avLst>
              </a:prstGeom>
              <a:ln w="190500" cap="rnd">
                <a:solidFill>
                  <a:srgbClr val="D6AB75"/>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2C353A"/>
                  </a:solidFill>
                  <a:latin typeface="Arial" panose="020B0604020202020204"/>
                  <a:ea typeface="微软雅黑" panose="020B0503020204020204" charset="-122"/>
                  <a:sym typeface="Arial" panose="020B0604020202020204"/>
                </a:endParaRPr>
              </a:p>
            </p:txBody>
          </p:sp>
          <p:sp>
            <p:nvSpPr>
              <p:cNvPr id="23" name="矩形 22">
                <a:extLst>
                  <a:ext uri="{FF2B5EF4-FFF2-40B4-BE49-F238E27FC236}">
                    <a16:creationId xmlns:a16="http://schemas.microsoft.com/office/drawing/2014/main" id="{BBD2729C-B6B5-43CB-B798-9813CCF6ED38}"/>
                  </a:ext>
                </a:extLst>
              </p:cNvPr>
              <p:cNvSpPr/>
              <p:nvPr/>
            </p:nvSpPr>
            <p:spPr>
              <a:xfrm>
                <a:off x="2419939" y="2552598"/>
                <a:ext cx="1590616" cy="932567"/>
              </a:xfrm>
              <a:prstGeom prst="rect">
                <a:avLst/>
              </a:prstGeom>
            </p:spPr>
            <p:txBody>
              <a:bodyPr wrap="none">
                <a:spAutoFit/>
              </a:bodyPr>
              <a:lstStyle/>
              <a:p>
                <a:r>
                  <a:rPr lang="en-US" altLang="zh-CN" sz="4800" dirty="0">
                    <a:solidFill>
                      <a:srgbClr val="2C353A"/>
                    </a:solidFill>
                    <a:latin typeface="Arial" panose="020B0604020202020204"/>
                    <a:ea typeface="微软雅黑" panose="020B0503020204020204" charset="-122"/>
                    <a:sym typeface="Arial" panose="020B0604020202020204"/>
                  </a:rPr>
                  <a:t>90%</a:t>
                </a:r>
                <a:endParaRPr lang="zh-CN" altLang="en-US" sz="4800" dirty="0">
                  <a:solidFill>
                    <a:srgbClr val="2C353A"/>
                  </a:solidFill>
                  <a:latin typeface="Arial" panose="020B0604020202020204"/>
                  <a:ea typeface="微软雅黑" panose="020B0503020204020204" charset="-122"/>
                  <a:sym typeface="Arial" panose="020B0604020202020204"/>
                </a:endParaRPr>
              </a:p>
            </p:txBody>
          </p:sp>
        </p:grpSp>
      </p:grpSp>
      <p:grpSp>
        <p:nvGrpSpPr>
          <p:cNvPr id="9" name="组合 23">
            <a:extLst>
              <a:ext uri="{FF2B5EF4-FFF2-40B4-BE49-F238E27FC236}">
                <a16:creationId xmlns:a16="http://schemas.microsoft.com/office/drawing/2014/main" id="{5B6C8789-2616-4541-95C1-7C9E477ADB4F}"/>
              </a:ext>
            </a:extLst>
          </p:cNvPr>
          <p:cNvGrpSpPr/>
          <p:nvPr/>
        </p:nvGrpSpPr>
        <p:grpSpPr>
          <a:xfrm>
            <a:off x="8915623" y="1809751"/>
            <a:ext cx="2314578" cy="2314574"/>
            <a:chOff x="8915626" y="1809751"/>
            <a:chExt cx="2314578" cy="2314574"/>
          </a:xfrm>
        </p:grpSpPr>
        <p:sp>
          <p:nvSpPr>
            <p:cNvPr id="25" name="椭圆 24">
              <a:extLst>
                <a:ext uri="{FF2B5EF4-FFF2-40B4-BE49-F238E27FC236}">
                  <a16:creationId xmlns:a16="http://schemas.microsoft.com/office/drawing/2014/main" id="{56F9FACC-0E95-4072-A121-0497397113D2}"/>
                </a:ext>
              </a:extLst>
            </p:cNvPr>
            <p:cNvSpPr/>
            <p:nvPr/>
          </p:nvSpPr>
          <p:spPr>
            <a:xfrm>
              <a:off x="8915626" y="1809751"/>
              <a:ext cx="2314578" cy="2314574"/>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53A"/>
                </a:solidFill>
                <a:latin typeface="Arial" panose="020B0604020202020204"/>
                <a:ea typeface="微软雅黑" panose="020B0503020204020204" charset="-122"/>
                <a:sym typeface="Arial" panose="020B0604020202020204"/>
              </a:endParaRPr>
            </a:p>
          </p:txBody>
        </p:sp>
        <p:grpSp>
          <p:nvGrpSpPr>
            <p:cNvPr id="11" name="组合 25">
              <a:extLst>
                <a:ext uri="{FF2B5EF4-FFF2-40B4-BE49-F238E27FC236}">
                  <a16:creationId xmlns:a16="http://schemas.microsoft.com/office/drawing/2014/main" id="{2D38C619-A3EF-47B0-B307-DB9132843057}"/>
                </a:ext>
              </a:extLst>
            </p:cNvPr>
            <p:cNvGrpSpPr/>
            <p:nvPr/>
          </p:nvGrpSpPr>
          <p:grpSpPr>
            <a:xfrm>
              <a:off x="9122305" y="2016428"/>
              <a:ext cx="1901220" cy="1901220"/>
              <a:chOff x="2080260" y="1901296"/>
              <a:chExt cx="2133600" cy="2133600"/>
            </a:xfrm>
          </p:grpSpPr>
          <p:sp>
            <p:nvSpPr>
              <p:cNvPr id="27" name="弧形 26">
                <a:extLst>
                  <a:ext uri="{FF2B5EF4-FFF2-40B4-BE49-F238E27FC236}">
                    <a16:creationId xmlns:a16="http://schemas.microsoft.com/office/drawing/2014/main" id="{3DE42AA1-3A41-4348-88C6-EEBCDC7B048B}"/>
                  </a:ext>
                </a:extLst>
              </p:cNvPr>
              <p:cNvSpPr/>
              <p:nvPr/>
            </p:nvSpPr>
            <p:spPr>
              <a:xfrm>
                <a:off x="2080260" y="1901296"/>
                <a:ext cx="2133600" cy="2133600"/>
              </a:xfrm>
              <a:prstGeom prst="arc">
                <a:avLst>
                  <a:gd name="adj1" fmla="val 8434692"/>
                  <a:gd name="adj2" fmla="val 0"/>
                </a:avLst>
              </a:prstGeom>
              <a:ln w="190500" cap="rnd">
                <a:solidFill>
                  <a:srgbClr val="2C353A"/>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2C353A"/>
                  </a:solidFill>
                  <a:latin typeface="Arial" panose="020B0604020202020204"/>
                  <a:ea typeface="微软雅黑" panose="020B0503020204020204" charset="-122"/>
                  <a:sym typeface="Arial" panose="020B0604020202020204"/>
                </a:endParaRPr>
              </a:p>
            </p:txBody>
          </p:sp>
          <p:sp>
            <p:nvSpPr>
              <p:cNvPr id="28" name="矩形 27">
                <a:extLst>
                  <a:ext uri="{FF2B5EF4-FFF2-40B4-BE49-F238E27FC236}">
                    <a16:creationId xmlns:a16="http://schemas.microsoft.com/office/drawing/2014/main" id="{710F729C-8E5B-4DE5-95E1-7CF7D37027DE}"/>
                  </a:ext>
                </a:extLst>
              </p:cNvPr>
              <p:cNvSpPr/>
              <p:nvPr/>
            </p:nvSpPr>
            <p:spPr>
              <a:xfrm>
                <a:off x="2419939" y="2552598"/>
                <a:ext cx="1590617" cy="932567"/>
              </a:xfrm>
              <a:prstGeom prst="rect">
                <a:avLst/>
              </a:prstGeom>
            </p:spPr>
            <p:txBody>
              <a:bodyPr wrap="none">
                <a:spAutoFit/>
              </a:bodyPr>
              <a:lstStyle/>
              <a:p>
                <a:r>
                  <a:rPr lang="en-US" altLang="zh-CN" sz="4800" dirty="0">
                    <a:solidFill>
                      <a:srgbClr val="2C353A"/>
                    </a:solidFill>
                    <a:latin typeface="Arial" panose="020B0604020202020204"/>
                    <a:ea typeface="微软雅黑" panose="020B0503020204020204" charset="-122"/>
                    <a:sym typeface="Arial" panose="020B0604020202020204"/>
                  </a:rPr>
                  <a:t>60%</a:t>
                </a:r>
                <a:endParaRPr lang="zh-CN" altLang="en-US" sz="4800" dirty="0">
                  <a:solidFill>
                    <a:srgbClr val="2C353A"/>
                  </a:solidFill>
                  <a:latin typeface="Arial" panose="020B0604020202020204"/>
                  <a:ea typeface="微软雅黑" panose="020B0503020204020204" charset="-122"/>
                  <a:sym typeface="Arial" panose="020B0604020202020204"/>
                </a:endParaRPr>
              </a:p>
            </p:txBody>
          </p:sp>
        </p:grpSp>
      </p:grpSp>
      <p:sp>
        <p:nvSpPr>
          <p:cNvPr id="41" name="išľíďè">
            <a:extLst>
              <a:ext uri="{FF2B5EF4-FFF2-40B4-BE49-F238E27FC236}">
                <a16:creationId xmlns:a16="http://schemas.microsoft.com/office/drawing/2014/main" id="{C2413795-F640-46E9-BBFB-CB74D0688851}"/>
              </a:ext>
            </a:extLst>
          </p:cNvPr>
          <p:cNvSpPr/>
          <p:nvPr/>
        </p:nvSpPr>
        <p:spPr bwMode="auto">
          <a:xfrm>
            <a:off x="2" y="5412347"/>
            <a:ext cx="2543127" cy="49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defTabSz="913765">
              <a:lnSpc>
                <a:spcPct val="120000"/>
              </a:lnSpc>
              <a:spcBef>
                <a:spcPct val="0"/>
              </a:spcBef>
              <a:defRPr/>
            </a:pPr>
            <a:r>
              <a:rPr lang="en-US" altLang="zh-CN" dirty="0">
                <a:solidFill>
                  <a:srgbClr val="C00000"/>
                </a:solidFill>
              </a:rPr>
              <a:t>1</a:t>
            </a:r>
            <a:r>
              <a:rPr lang="zh-CN" altLang="en-US" dirty="0">
                <a:solidFill>
                  <a:srgbClr val="C00000"/>
                </a:solidFill>
              </a:rPr>
              <a:t>打开图书馆主页</a:t>
            </a:r>
            <a:endParaRPr kumimoji="0" lang="zh-CN" altLang="en-US" b="0" i="0" u="none" strike="noStrike" kern="1200" cap="none" spc="0" normalizeH="0" baseline="0" noProof="0" dirty="0">
              <a:ln>
                <a:noFill/>
              </a:ln>
              <a:solidFill>
                <a:schemeClr val="bg2">
                  <a:lumMod val="10000"/>
                </a:schemeClr>
              </a:solidFill>
              <a:effectLst/>
              <a:uLnTx/>
              <a:uFillTx/>
            </a:endParaRPr>
          </a:p>
        </p:txBody>
      </p:sp>
      <p:sp>
        <p:nvSpPr>
          <p:cNvPr id="42" name="iSlíďè">
            <a:extLst>
              <a:ext uri="{FF2B5EF4-FFF2-40B4-BE49-F238E27FC236}">
                <a16:creationId xmlns:a16="http://schemas.microsoft.com/office/drawing/2014/main" id="{3335DE69-A69F-4751-B6E3-3C08ADD1474E}"/>
              </a:ext>
            </a:extLst>
          </p:cNvPr>
          <p:cNvSpPr txBox="1"/>
          <p:nvPr/>
        </p:nvSpPr>
        <p:spPr bwMode="auto">
          <a:xfrm>
            <a:off x="1142878" y="4395399"/>
            <a:ext cx="1933825" cy="30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2500" lnSpcReduction="20000"/>
          </a:bodyPr>
          <a:lstStyle/>
          <a:p>
            <a:pPr marL="0" marR="0" lvl="0" indent="0" algn="ctr" defTabSz="913765" rtl="0" eaLnBrk="1" fontAlgn="auto" latinLnBrk="0" hangingPunct="1">
              <a:spcBef>
                <a:spcPct val="0"/>
              </a:spcBef>
              <a:spcAft>
                <a:spcPts val="0"/>
              </a:spcAft>
              <a:buClrTx/>
              <a:buSzTx/>
              <a:buFontTx/>
              <a:buNone/>
              <a:defRPr/>
            </a:pPr>
            <a:endParaRPr kumimoji="0" lang="zh-CN" altLang="en-US" sz="1800" b="1" i="0" u="none" strike="noStrike" kern="1200" cap="none" spc="0" normalizeH="0" baseline="0" noProof="0" dirty="0">
              <a:ln>
                <a:noFill/>
              </a:ln>
              <a:solidFill>
                <a:schemeClr val="bg2">
                  <a:lumMod val="10000"/>
                </a:schemeClr>
              </a:solidFill>
              <a:effectLst/>
              <a:uLnTx/>
              <a:uFillTx/>
            </a:endParaRPr>
          </a:p>
        </p:txBody>
      </p:sp>
      <p:sp>
        <p:nvSpPr>
          <p:cNvPr id="43" name="išľíďè">
            <a:extLst>
              <a:ext uri="{FF2B5EF4-FFF2-40B4-BE49-F238E27FC236}">
                <a16:creationId xmlns:a16="http://schemas.microsoft.com/office/drawing/2014/main" id="{E6956436-7AF2-4128-BA25-C4FE461D8C8A}"/>
              </a:ext>
            </a:extLst>
          </p:cNvPr>
          <p:cNvSpPr/>
          <p:nvPr/>
        </p:nvSpPr>
        <p:spPr bwMode="auto">
          <a:xfrm>
            <a:off x="3458185" y="5505653"/>
            <a:ext cx="2543127" cy="49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ctr" defTabSz="913765" rtl="0" eaLnBrk="1" fontAlgn="auto" latinLnBrk="0" hangingPunct="1">
              <a:lnSpc>
                <a:spcPct val="120000"/>
              </a:lnSpc>
              <a:spcBef>
                <a:spcPct val="0"/>
              </a:spcBef>
              <a:spcAft>
                <a:spcPts val="0"/>
              </a:spcAft>
              <a:buClrTx/>
              <a:buSzTx/>
              <a:buFontTx/>
              <a:buNone/>
              <a:defRPr/>
            </a:pP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44" name="iSlíďè">
            <a:extLst>
              <a:ext uri="{FF2B5EF4-FFF2-40B4-BE49-F238E27FC236}">
                <a16:creationId xmlns:a16="http://schemas.microsoft.com/office/drawing/2014/main" id="{7858B4F2-3269-4305-8111-644294482F11}"/>
              </a:ext>
            </a:extLst>
          </p:cNvPr>
          <p:cNvSpPr txBox="1"/>
          <p:nvPr/>
        </p:nvSpPr>
        <p:spPr bwMode="auto">
          <a:xfrm>
            <a:off x="3790829" y="4395399"/>
            <a:ext cx="1933825" cy="30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2500" lnSpcReduction="20000"/>
          </a:bodyPr>
          <a:lstStyle/>
          <a:p>
            <a:pPr marL="0" marR="0" lvl="0" indent="0" algn="ctr"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rPr>
              <a:t>标题文本预设</a:t>
            </a:r>
          </a:p>
        </p:txBody>
      </p:sp>
      <p:sp>
        <p:nvSpPr>
          <p:cNvPr id="45" name="išľíďè">
            <a:extLst>
              <a:ext uri="{FF2B5EF4-FFF2-40B4-BE49-F238E27FC236}">
                <a16:creationId xmlns:a16="http://schemas.microsoft.com/office/drawing/2014/main" id="{4353C784-4888-4DBB-9162-3493E48389D4}"/>
              </a:ext>
            </a:extLst>
          </p:cNvPr>
          <p:cNvSpPr/>
          <p:nvPr/>
        </p:nvSpPr>
        <p:spPr bwMode="auto">
          <a:xfrm>
            <a:off x="6218103" y="5412347"/>
            <a:ext cx="2543127" cy="49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ctr" defTabSz="913765" rtl="0" eaLnBrk="1" fontAlgn="auto" latinLnBrk="0" hangingPunct="1">
              <a:lnSpc>
                <a:spcPct val="120000"/>
              </a:lnSpc>
              <a:spcBef>
                <a:spcPct val="0"/>
              </a:spcBef>
              <a:spcAft>
                <a:spcPts val="0"/>
              </a:spcAft>
              <a:buClrTx/>
              <a:buSzTx/>
              <a:buFontTx/>
              <a:buNone/>
              <a:defRPr/>
            </a:pP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46" name="iSlíďè">
            <a:extLst>
              <a:ext uri="{FF2B5EF4-FFF2-40B4-BE49-F238E27FC236}">
                <a16:creationId xmlns:a16="http://schemas.microsoft.com/office/drawing/2014/main" id="{7666B87D-4763-44C4-95AA-696FAD8C68F1}"/>
              </a:ext>
            </a:extLst>
          </p:cNvPr>
          <p:cNvSpPr txBox="1"/>
          <p:nvPr/>
        </p:nvSpPr>
        <p:spPr bwMode="auto">
          <a:xfrm>
            <a:off x="6438778" y="4395399"/>
            <a:ext cx="1933825" cy="30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2500" lnSpcReduction="20000"/>
          </a:bodyPr>
          <a:lstStyle/>
          <a:p>
            <a:pPr marL="0" marR="0" lvl="0" indent="0" algn="ctr" defTabSz="913765" rtl="0" eaLnBrk="1" fontAlgn="auto" latinLnBrk="0" hangingPunct="1">
              <a:spcBef>
                <a:spcPct val="0"/>
              </a:spcBef>
              <a:spcAft>
                <a:spcPts val="0"/>
              </a:spcAft>
              <a:buClrTx/>
              <a:buSzTx/>
              <a:buFontTx/>
              <a:buNone/>
              <a:defRPr/>
            </a:pPr>
            <a:endParaRPr kumimoji="0" lang="zh-CN" altLang="en-US" sz="1800" b="1" i="0" u="none" strike="noStrike" kern="1200" cap="none" spc="0" normalizeH="0" baseline="0" noProof="0" dirty="0">
              <a:ln>
                <a:noFill/>
              </a:ln>
              <a:solidFill>
                <a:schemeClr val="bg2">
                  <a:lumMod val="10000"/>
                </a:schemeClr>
              </a:solidFill>
              <a:effectLst/>
              <a:uLnTx/>
              <a:uFillTx/>
            </a:endParaRPr>
          </a:p>
        </p:txBody>
      </p:sp>
      <p:sp>
        <p:nvSpPr>
          <p:cNvPr id="47" name="išľíďè">
            <a:extLst>
              <a:ext uri="{FF2B5EF4-FFF2-40B4-BE49-F238E27FC236}">
                <a16:creationId xmlns:a16="http://schemas.microsoft.com/office/drawing/2014/main" id="{7DC61DAE-D3D5-4F9C-B636-2861F1215B58}"/>
              </a:ext>
            </a:extLst>
          </p:cNvPr>
          <p:cNvSpPr/>
          <p:nvPr/>
        </p:nvSpPr>
        <p:spPr bwMode="auto">
          <a:xfrm>
            <a:off x="8873639" y="5244396"/>
            <a:ext cx="2543127" cy="49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ctr" defTabSz="913765" rtl="0" eaLnBrk="1" fontAlgn="auto" latinLnBrk="0" hangingPunct="1">
              <a:lnSpc>
                <a:spcPct val="120000"/>
              </a:lnSpc>
              <a:spcBef>
                <a:spcPct val="0"/>
              </a:spcBef>
              <a:spcAft>
                <a:spcPts val="0"/>
              </a:spcAft>
              <a:buClrTx/>
              <a:buSzTx/>
              <a:buFontTx/>
              <a:buNone/>
              <a:defRPr/>
            </a:pP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48" name="iSlíďè">
            <a:extLst>
              <a:ext uri="{FF2B5EF4-FFF2-40B4-BE49-F238E27FC236}">
                <a16:creationId xmlns:a16="http://schemas.microsoft.com/office/drawing/2014/main" id="{61947D04-F22F-43C1-82E8-99C090B719EA}"/>
              </a:ext>
            </a:extLst>
          </p:cNvPr>
          <p:cNvSpPr txBox="1"/>
          <p:nvPr/>
        </p:nvSpPr>
        <p:spPr bwMode="auto">
          <a:xfrm>
            <a:off x="9122308" y="4395399"/>
            <a:ext cx="1933825" cy="30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2500" lnSpcReduction="20000"/>
          </a:bodyPr>
          <a:lstStyle/>
          <a:p>
            <a:pPr marL="0" marR="0" lvl="0" indent="0" algn="ctr"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rPr>
              <a:t>标题文本预设</a:t>
            </a:r>
          </a:p>
        </p:txBody>
      </p:sp>
      <p:sp>
        <p:nvSpPr>
          <p:cNvPr id="37" name="椭圆 36"/>
          <p:cNvSpPr/>
          <p:nvPr/>
        </p:nvSpPr>
        <p:spPr>
          <a:xfrm>
            <a:off x="933063" y="4982547"/>
            <a:ext cx="102637" cy="1586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Picture 2" descr="C:\Users\Administrator\Desktop\QQ截图20191022130853.png"/>
          <p:cNvPicPr>
            <a:picLocks noChangeAspect="1" noChangeArrowheads="1"/>
          </p:cNvPicPr>
          <p:nvPr/>
        </p:nvPicPr>
        <p:blipFill>
          <a:blip r:embed="rId5" cstate="print"/>
          <a:srcRect/>
          <a:stretch>
            <a:fillRect/>
          </a:stretch>
        </p:blipFill>
        <p:spPr bwMode="auto">
          <a:xfrm>
            <a:off x="2" y="1334278"/>
            <a:ext cx="3387012" cy="3545633"/>
          </a:xfrm>
          <a:prstGeom prst="rect">
            <a:avLst/>
          </a:prstGeom>
          <a:noFill/>
          <a:ln>
            <a:solidFill>
              <a:schemeClr val="accent1"/>
            </a:solidFill>
          </a:ln>
        </p:spPr>
      </p:pic>
      <p:sp>
        <p:nvSpPr>
          <p:cNvPr id="39" name="矩形 38"/>
          <p:cNvSpPr/>
          <p:nvPr/>
        </p:nvSpPr>
        <p:spPr>
          <a:xfrm>
            <a:off x="3009480" y="5409529"/>
            <a:ext cx="3103735" cy="461665"/>
          </a:xfrm>
          <a:prstGeom prst="rect">
            <a:avLst/>
          </a:prstGeom>
        </p:spPr>
        <p:txBody>
          <a:bodyPr wrap="none">
            <a:spAutoFit/>
          </a:bodyPr>
          <a:lstStyle/>
          <a:p>
            <a:r>
              <a:rPr lang="en-US" altLang="zh-CN" dirty="0">
                <a:solidFill>
                  <a:srgbClr val="C00000"/>
                </a:solidFill>
              </a:rPr>
              <a:t>2</a:t>
            </a:r>
            <a:r>
              <a:rPr lang="zh-CN" altLang="en-US" dirty="0">
                <a:solidFill>
                  <a:srgbClr val="C00000"/>
                </a:solidFill>
              </a:rPr>
              <a:t>常用数据库打开读秀</a:t>
            </a:r>
            <a:endParaRPr lang="zh-CN" altLang="en-US" dirty="0"/>
          </a:p>
        </p:txBody>
      </p:sp>
      <p:pic>
        <p:nvPicPr>
          <p:cNvPr id="9218" name="Picture 2"/>
          <p:cNvPicPr>
            <a:picLocks noChangeAspect="1" noChangeArrowheads="1"/>
          </p:cNvPicPr>
          <p:nvPr/>
        </p:nvPicPr>
        <p:blipFill>
          <a:blip r:embed="rId6" cstate="print"/>
          <a:srcRect/>
          <a:stretch>
            <a:fillRect/>
          </a:stretch>
        </p:blipFill>
        <p:spPr bwMode="auto">
          <a:xfrm>
            <a:off x="3475459" y="1343610"/>
            <a:ext cx="2981325" cy="3573624"/>
          </a:xfrm>
          <a:prstGeom prst="rect">
            <a:avLst/>
          </a:prstGeom>
          <a:noFill/>
          <a:ln w="9525">
            <a:solidFill>
              <a:schemeClr val="accent1"/>
            </a:solidFill>
            <a:miter lim="800000"/>
            <a:headEnd/>
            <a:tailEnd/>
          </a:ln>
          <a:effectLst/>
        </p:spPr>
      </p:pic>
      <p:sp>
        <p:nvSpPr>
          <p:cNvPr id="49" name="矩形 48"/>
          <p:cNvSpPr/>
          <p:nvPr/>
        </p:nvSpPr>
        <p:spPr>
          <a:xfrm>
            <a:off x="7692909" y="5409527"/>
            <a:ext cx="2172390" cy="461665"/>
          </a:xfrm>
          <a:prstGeom prst="rect">
            <a:avLst/>
          </a:prstGeom>
        </p:spPr>
        <p:txBody>
          <a:bodyPr wrap="none">
            <a:spAutoFit/>
          </a:bodyPr>
          <a:lstStyle/>
          <a:p>
            <a:r>
              <a:rPr lang="en-US" altLang="zh-CN" dirty="0">
                <a:solidFill>
                  <a:srgbClr val="C00000"/>
                </a:solidFill>
              </a:rPr>
              <a:t>3</a:t>
            </a:r>
            <a:r>
              <a:rPr lang="zh-CN" altLang="en-US" dirty="0">
                <a:solidFill>
                  <a:srgbClr val="C00000"/>
                </a:solidFill>
              </a:rPr>
              <a:t>点击我要注册</a:t>
            </a:r>
            <a:endParaRPr lang="zh-CN" altLang="en-US" dirty="0"/>
          </a:p>
        </p:txBody>
      </p:sp>
      <p:pic>
        <p:nvPicPr>
          <p:cNvPr id="9219" name="Picture 3"/>
          <p:cNvPicPr>
            <a:picLocks noChangeAspect="1" noChangeArrowheads="1"/>
          </p:cNvPicPr>
          <p:nvPr/>
        </p:nvPicPr>
        <p:blipFill>
          <a:blip r:embed="rId7" cstate="print"/>
          <a:srcRect/>
          <a:stretch>
            <a:fillRect/>
          </a:stretch>
        </p:blipFill>
        <p:spPr bwMode="auto">
          <a:xfrm>
            <a:off x="6596743" y="1324947"/>
            <a:ext cx="5430416" cy="3837862"/>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val="304380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ppt_x"/>
                                          </p:val>
                                        </p:tav>
                                        <p:tav tm="100000">
                                          <p:val>
                                            <p:strVal val="#ppt_x"/>
                                          </p:val>
                                        </p:tav>
                                      </p:tavLst>
                                    </p:anim>
                                    <p:anim calcmode="lin" valueType="num">
                                      <p:cBhvr additive="base">
                                        <p:cTn id="35" dur="500" fill="hold"/>
                                        <p:tgtEl>
                                          <p:spTgt spid="4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nodePh="1">
                                  <p:stCondLst>
                                    <p:cond delay="0"/>
                                  </p:stCondLst>
                                  <p:endCondLst>
                                    <p:cond evt="begin" delay="0">
                                      <p:tn val="36"/>
                                    </p:cond>
                                  </p:end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ppt_x"/>
                                          </p:val>
                                        </p:tav>
                                        <p:tav tm="100000">
                                          <p:val>
                                            <p:strVal val="#ppt_x"/>
                                          </p:val>
                                        </p:tav>
                                      </p:tavLst>
                                    </p:anim>
                                    <p:anim calcmode="lin" valueType="num">
                                      <p:cBhvr additive="base">
                                        <p:cTn id="39" dur="500" fill="hold"/>
                                        <p:tgtEl>
                                          <p:spTgt spid="4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nodePh="1">
                                  <p:stCondLst>
                                    <p:cond delay="0"/>
                                  </p:stCondLst>
                                  <p:endCondLst>
                                    <p:cond evt="begin" delay="0">
                                      <p:tn val="40"/>
                                    </p:cond>
                                  </p:end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ppt_x"/>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ppt_x"/>
                                          </p:val>
                                        </p:tav>
                                        <p:tav tm="100000">
                                          <p:val>
                                            <p:strVal val="#ppt_x"/>
                                          </p:val>
                                        </p:tav>
                                      </p:tavLst>
                                    </p:anim>
                                    <p:anim calcmode="lin" valueType="num">
                                      <p:cBhvr additive="base">
                                        <p:cTn id="47" dur="500" fill="hold"/>
                                        <p:tgtEl>
                                          <p:spTgt spid="4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nodePh="1">
                                  <p:stCondLst>
                                    <p:cond delay="0"/>
                                  </p:stCondLst>
                                  <p:endCondLst>
                                    <p:cond evt="begin" delay="0">
                                      <p:tn val="48"/>
                                    </p:cond>
                                  </p:end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ppt_x"/>
                                          </p:val>
                                        </p:tav>
                                        <p:tav tm="100000">
                                          <p:val>
                                            <p:strVal val="#ppt_x"/>
                                          </p:val>
                                        </p:tav>
                                      </p:tavLst>
                                    </p:anim>
                                    <p:anim calcmode="lin" valueType="num">
                                      <p:cBhvr additive="base">
                                        <p:cTn id="51" dur="500" fill="hold"/>
                                        <p:tgtEl>
                                          <p:spTgt spid="4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nodePh="1">
                                  <p:stCondLst>
                                    <p:cond delay="0"/>
                                  </p:stCondLst>
                                  <p:endCondLst>
                                    <p:cond evt="begin" delay="0">
                                      <p:tn val="52"/>
                                    </p:cond>
                                  </p:end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500" fill="hold"/>
                                        <p:tgtEl>
                                          <p:spTgt spid="46"/>
                                        </p:tgtEl>
                                        <p:attrNameLst>
                                          <p:attrName>ppt_x</p:attrName>
                                        </p:attrNameLst>
                                      </p:cBhvr>
                                      <p:tavLst>
                                        <p:tav tm="0">
                                          <p:val>
                                            <p:strVal val="#ppt_x"/>
                                          </p:val>
                                        </p:tav>
                                        <p:tav tm="100000">
                                          <p:val>
                                            <p:strVal val="#ppt_x"/>
                                          </p:val>
                                        </p:tav>
                                      </p:tavLst>
                                    </p:anim>
                                    <p:anim calcmode="lin" valueType="num">
                                      <p:cBhvr additive="base">
                                        <p:cTn id="55" dur="500" fill="hold"/>
                                        <p:tgtEl>
                                          <p:spTgt spid="4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nodePh="1">
                                  <p:stCondLst>
                                    <p:cond delay="0"/>
                                  </p:stCondLst>
                                  <p:endCondLst>
                                    <p:cond evt="begin" delay="0">
                                      <p:tn val="56"/>
                                    </p:cond>
                                  </p:end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ppt_x"/>
                                          </p:val>
                                        </p:tav>
                                        <p:tav tm="100000">
                                          <p:val>
                                            <p:strVal val="#ppt_x"/>
                                          </p:val>
                                        </p:tav>
                                      </p:tavLst>
                                    </p:anim>
                                    <p:anim calcmode="lin" valueType="num">
                                      <p:cBhvr additive="base">
                                        <p:cTn id="59" dur="500" fill="hold"/>
                                        <p:tgtEl>
                                          <p:spTgt spid="4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ppt_x"/>
                                          </p:val>
                                        </p:tav>
                                        <p:tav tm="100000">
                                          <p:val>
                                            <p:strVal val="#ppt_x"/>
                                          </p:val>
                                        </p:tav>
                                      </p:tavLst>
                                    </p:anim>
                                    <p:anim calcmode="lin" valueType="num">
                                      <p:cBhvr additive="base">
                                        <p:cTn id="6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日期占位符 1"/>
          <p:cNvSpPr>
            <a:spLocks noGrp="1"/>
          </p:cNvSpPr>
          <p:nvPr>
            <p:ph type="dt" sz="quarter" idx="10"/>
          </p:nvPr>
        </p:nvSpPr>
        <p:spPr>
          <a:noFill/>
        </p:spPr>
        <p:txBody>
          <a:bodyPr/>
          <a:lstStyle/>
          <a:p>
            <a:fld id="{D0725D26-ACC5-4528-9020-55008EE8F835}" type="datetime1">
              <a:rPr lang="zh-CN" altLang="en-US" smtClean="0"/>
              <a:pPr/>
              <a:t>2022/3/28</a:t>
            </a:fld>
            <a:endParaRPr lang="zh-CN" altLang="en-US" sz="1800">
              <a:solidFill>
                <a:schemeClr val="tx1"/>
              </a:solidFill>
            </a:endParaRPr>
          </a:p>
        </p:txBody>
      </p:sp>
      <p:pic>
        <p:nvPicPr>
          <p:cNvPr id="78851" name="图片 3" descr="http://www.duxiu.com/grrz/images/img03.jpg"/>
          <p:cNvPicPr>
            <a:picLocks noChangeAspect="1" noChangeArrowheads="1"/>
          </p:cNvPicPr>
          <p:nvPr/>
        </p:nvPicPr>
        <p:blipFill>
          <a:blip r:embed="rId2" cstate="print"/>
          <a:srcRect/>
          <a:stretch>
            <a:fillRect/>
          </a:stretch>
        </p:blipFill>
        <p:spPr bwMode="auto">
          <a:xfrm>
            <a:off x="609600" y="265113"/>
            <a:ext cx="4538133" cy="4062412"/>
          </a:xfrm>
          <a:prstGeom prst="rect">
            <a:avLst/>
          </a:prstGeom>
          <a:noFill/>
          <a:ln w="9525">
            <a:solidFill>
              <a:schemeClr val="accent1"/>
            </a:solidFill>
            <a:miter lim="800000"/>
            <a:headEnd/>
            <a:tailEnd/>
          </a:ln>
        </p:spPr>
      </p:pic>
      <p:pic>
        <p:nvPicPr>
          <p:cNvPr id="78852" name="图片 4" descr="http://www.duxiu.com/grrz/images/img04.jpg"/>
          <p:cNvPicPr>
            <a:picLocks noChangeAspect="1" noChangeArrowheads="1"/>
          </p:cNvPicPr>
          <p:nvPr/>
        </p:nvPicPr>
        <p:blipFill>
          <a:blip r:embed="rId3" cstate="print"/>
          <a:srcRect/>
          <a:stretch>
            <a:fillRect/>
          </a:stretch>
        </p:blipFill>
        <p:spPr bwMode="auto">
          <a:xfrm>
            <a:off x="6445251" y="265113"/>
            <a:ext cx="5234516" cy="4062412"/>
          </a:xfrm>
          <a:prstGeom prst="rect">
            <a:avLst/>
          </a:prstGeom>
          <a:noFill/>
          <a:ln w="9525">
            <a:solidFill>
              <a:schemeClr val="accent1"/>
            </a:solidFill>
            <a:miter lim="800000"/>
            <a:headEnd/>
            <a:tailEnd/>
          </a:ln>
        </p:spPr>
      </p:pic>
      <p:pic>
        <p:nvPicPr>
          <p:cNvPr id="78853" name="图片 5" descr="http://www.duxiu.com/grrz/images/img05.jpg"/>
          <p:cNvPicPr>
            <a:picLocks noChangeAspect="1" noChangeArrowheads="1"/>
          </p:cNvPicPr>
          <p:nvPr/>
        </p:nvPicPr>
        <p:blipFill>
          <a:blip r:embed="rId4" cstate="print"/>
          <a:srcRect/>
          <a:stretch>
            <a:fillRect/>
          </a:stretch>
        </p:blipFill>
        <p:spPr bwMode="auto">
          <a:xfrm>
            <a:off x="2935817" y="4775200"/>
            <a:ext cx="6104467" cy="18669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SOURCELIBID_PRE" val="12980"/>
</p:tagLst>
</file>

<file path=ppt/theme/theme1.xml><?xml version="1.0" encoding="utf-8"?>
<a:theme xmlns:a="http://schemas.openxmlformats.org/drawingml/2006/main" name="A000120140530A99PPBG">
  <a:themeElements>
    <a:clrScheme name="自定义 443">
      <a:dk1>
        <a:srgbClr val="5F5F5F"/>
      </a:dk1>
      <a:lt1>
        <a:srgbClr val="FFFFFF"/>
      </a:lt1>
      <a:dk2>
        <a:srgbClr val="5F5F5F"/>
      </a:dk2>
      <a:lt2>
        <a:srgbClr val="FFFFFF"/>
      </a:lt2>
      <a:accent1>
        <a:srgbClr val="F00048"/>
      </a:accent1>
      <a:accent2>
        <a:srgbClr val="F0F0F0"/>
      </a:accent2>
      <a:accent3>
        <a:srgbClr val="000018"/>
      </a:accent3>
      <a:accent4>
        <a:srgbClr val="000030"/>
      </a:accent4>
      <a:accent5>
        <a:srgbClr val="909090"/>
      </a:accent5>
      <a:accent6>
        <a:srgbClr val="000048"/>
      </a:accent6>
      <a:hlink>
        <a:srgbClr val="C0C0C0"/>
      </a:hlink>
      <a:folHlink>
        <a:srgbClr val="AFB2B4"/>
      </a:folHlink>
    </a:clrScheme>
    <a:fontScheme name="自定义 13">
      <a:majorFont>
        <a:latin typeface="Castellar"/>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Flow</Template>
  <TotalTime>1305</TotalTime>
  <Words>623</Words>
  <Application>Microsoft Office PowerPoint</Application>
  <PresentationFormat>宽屏</PresentationFormat>
  <Paragraphs>66</Paragraphs>
  <Slides>15</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 Unicode MS</vt:lpstr>
      <vt:lpstr>Microsoft YaHei Regular</vt:lpstr>
      <vt:lpstr>方正姚体</vt:lpstr>
      <vt:lpstr>仿宋</vt:lpstr>
      <vt:lpstr>华文楷体</vt:lpstr>
      <vt:lpstr>浪漫雅圆</vt:lpstr>
      <vt:lpstr>微软雅黑</vt:lpstr>
      <vt:lpstr>微软雅黑</vt:lpstr>
      <vt:lpstr>幼圆</vt:lpstr>
      <vt:lpstr>Arial</vt:lpstr>
      <vt:lpstr>Calibri</vt:lpstr>
      <vt:lpstr>Wingdings 2</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账号捆绑方式说明</vt:lpstr>
      <vt:lpstr>打开百度文库并登录</vt:lpstr>
      <vt:lpstr>新用户注册</vt:lpstr>
      <vt:lpstr>机构绑定 邀请码 VE6K6RFA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cp:lastModifiedBy>
  <cp:revision>122</cp:revision>
  <dcterms:created xsi:type="dcterms:W3CDTF">2017-02-11T06:10:49Z</dcterms:created>
  <dcterms:modified xsi:type="dcterms:W3CDTF">2022-03-28T03:16:54Z</dcterms:modified>
</cp:coreProperties>
</file>